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21599525" cy="32399288" type="screen4x3"/>
  <p:notesSz cx="6858000" cy="9144000"/>
  <p:defaultTextStyle>
    <a:lvl1pPr marL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1pPr>
    <a:lvl2pPr marL="457200" indent="4572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2pPr>
    <a:lvl3pPr marL="914400" indent="9144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3pPr>
    <a:lvl4pPr marL="1371600" indent="13716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4pPr>
    <a:lvl5pPr marL="1828800" indent="18288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5pPr>
    <a:lvl6pPr>
      <a:defRPr lang="en-US" sz="1800"/>
    </a:lvl6pPr>
    <a:lvl7pPr>
      <a:defRPr lang="en-US" sz="1800"/>
    </a:lvl7pPr>
    <a:lvl8pPr>
      <a:defRPr lang="en-US" sz="1800"/>
    </a:lvl8pPr>
    <a:lvl9pPr>
      <a:defRPr lang="en-US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F7F2D1-2D30-4238-88A7-BA823CEB531C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1484312" y="1725612"/>
            <a:ext cx="18630900" cy="62611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pt-BR"/>
              <a:t>Clique para editar o título Mestre</a:t>
            </a:r>
            <a:endParaRPr/>
          </a:p>
        </p:txBody>
      </p:sp>
      <p:sp>
        <p:nvSpPr>
          <p:cNvPr id="1027" name="Shape 1027"/>
          <p:cNvSpPr>
            <a:spLocks noChangeShapeType="1" noGrp="1"/>
          </p:cNvSpPr>
          <p:nvPr>
            <p:ph idx="1"/>
          </p:nvPr>
        </p:nvSpPr>
        <p:spPr bwMode="auto">
          <a:xfrm>
            <a:off x="1484312" y="8624887"/>
            <a:ext cx="18630900" cy="2055653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539750" indent="0" algn="l" defTabSz="2159000">
              <a:lnSpc>
                <a:spcPct val="90000"/>
              </a:lnSpc>
              <a:spcBef>
                <a:spcPts val="2363"/>
              </a:spcBef>
              <a:spcAft>
                <a:spcPts val="0"/>
              </a:spcAft>
              <a:buChar char="•"/>
              <a:defRPr sz="6600" b="0" i="0">
                <a:solidFill>
                  <a:schemeClr val="dk1"/>
                </a:solidFill>
                <a:latin typeface="Calibri"/>
              </a:defRPr>
            </a:lvl1pPr>
            <a:lvl2pPr marL="1619250" indent="10795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5600" b="0" i="0">
                <a:solidFill>
                  <a:schemeClr val="dk1"/>
                </a:solidFill>
                <a:latin typeface="Calibri"/>
              </a:defRPr>
            </a:lvl2pPr>
            <a:lvl3pPr marL="2698750" indent="21590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700" b="0" i="0">
                <a:solidFill>
                  <a:schemeClr val="dk1"/>
                </a:solidFill>
                <a:latin typeface="Calibri"/>
              </a:defRPr>
            </a:lvl3pPr>
            <a:lvl4pPr marL="3779837" indent="32400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859337" indent="43195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539750" lvl="0" indent="-539750">
              <a:spcBef>
                <a:spcPts val="2363"/>
              </a:spcBef>
              <a:buFont typeface="Arial"/>
              <a:buChar char="•"/>
              <a:defRPr/>
            </a:pPr>
            <a:r>
              <a:rPr lang="pt-BR"/>
              <a:t>Clique para editar os estilos de texto Mestres</a:t>
            </a:r>
            <a:endParaRPr/>
          </a:p>
          <a:p>
            <a:pPr marL="1619250" lvl="1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2698750" lvl="2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3779837" lvl="3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4859337" lvl="4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1028" name="Shape 1028"/>
          <p:cNvSpPr>
            <a:spLocks noChangeShapeType="1" noGrp="1"/>
          </p:cNvSpPr>
          <p:nvPr>
            <p:ph type="dt" idx="2"/>
          </p:nvPr>
        </p:nvSpPr>
        <p:spPr bwMode="auto">
          <a:xfrm>
            <a:off x="1484312" y="30029150"/>
            <a:ext cx="4860925" cy="172561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endParaRPr lang="en-US" sz="2800"/>
          </a:p>
        </p:txBody>
      </p:sp>
      <p:sp>
        <p:nvSpPr>
          <p:cNvPr id="1029" name="Shape 1029"/>
          <p:cNvSpPr>
            <a:spLocks noChangeShapeType="1" noGrp="1"/>
          </p:cNvSpPr>
          <p:nvPr>
            <p:ph type="ftr" idx="3"/>
          </p:nvPr>
        </p:nvSpPr>
        <p:spPr bwMode="auto">
          <a:xfrm>
            <a:off x="7154861" y="30029150"/>
            <a:ext cx="7289800" cy="172561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ChangeShapeType="1" noGrp="1"/>
          </p:cNvSpPr>
          <p:nvPr>
            <p:ph type="sldNum" idx="4"/>
          </p:nvPr>
        </p:nvSpPr>
        <p:spPr bwMode="auto">
          <a:xfrm>
            <a:off x="15254287" y="30029150"/>
            <a:ext cx="4860925" cy="172561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pt-BR" sz="2800">
                <a:solidFill>
                  <a:srgbClr val="898989"/>
                </a:solidFill>
              </a:rPr>
              <a:t>&lt;#&gt;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ChangeShapeType="1" noGrp="1"/>
          </p:cNvSpPr>
          <p:nvPr>
            <p:ph type="title" idx="0"/>
          </p:nvPr>
        </p:nvSpPr>
        <p:spPr bwMode="auto">
          <a:xfrm>
            <a:off x="1484312" y="1725612"/>
            <a:ext cx="18630900" cy="62611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pt-BR"/>
              <a:t>Clique para editar o título Mestre</a:t>
            </a:r>
            <a:endParaRPr/>
          </a:p>
        </p:txBody>
      </p:sp>
      <p:sp>
        <p:nvSpPr>
          <p:cNvPr id="1027" name="Text Placeholder 2"/>
          <p:cNvSpPr>
            <a:spLocks noChangeShapeType="1" noGrp="1"/>
          </p:cNvSpPr>
          <p:nvPr>
            <p:ph type="body" idx="1"/>
          </p:nvPr>
        </p:nvSpPr>
        <p:spPr bwMode="auto">
          <a:xfrm>
            <a:off x="1484312" y="8624887"/>
            <a:ext cx="18630900" cy="2055653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539750" indent="0" algn="l" defTabSz="2159000">
              <a:lnSpc>
                <a:spcPct val="90000"/>
              </a:lnSpc>
              <a:spcBef>
                <a:spcPts val="2363"/>
              </a:spcBef>
              <a:spcAft>
                <a:spcPts val="0"/>
              </a:spcAft>
              <a:buChar char="•"/>
              <a:defRPr sz="6600" b="0" i="0">
                <a:solidFill>
                  <a:schemeClr val="dk1"/>
                </a:solidFill>
                <a:latin typeface="Calibri"/>
              </a:defRPr>
            </a:lvl1pPr>
            <a:lvl2pPr marL="1619250" indent="10795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5600" b="0" i="0">
                <a:solidFill>
                  <a:schemeClr val="dk1"/>
                </a:solidFill>
                <a:latin typeface="Calibri"/>
              </a:defRPr>
            </a:lvl2pPr>
            <a:lvl3pPr marL="2698750" indent="21590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700" b="0" i="0">
                <a:solidFill>
                  <a:schemeClr val="dk1"/>
                </a:solidFill>
                <a:latin typeface="Calibri"/>
              </a:defRPr>
            </a:lvl3pPr>
            <a:lvl4pPr marL="3779837" indent="32400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859337" indent="43195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539750" lvl="0" indent="-539750">
              <a:spcBef>
                <a:spcPts val="2363"/>
              </a:spcBef>
              <a:buFont typeface="Arial"/>
              <a:buChar char="•"/>
              <a:defRPr/>
            </a:pPr>
            <a:r>
              <a:rPr lang="pt-BR"/>
              <a:t>Clique para editar os estilos de texto Mestres</a:t>
            </a:r>
            <a:endParaRPr/>
          </a:p>
          <a:p>
            <a:pPr marL="1619250" lvl="1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2698750" lvl="2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3779837" lvl="3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4859337" lvl="4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1028" name="Date Placeholder 3"/>
          <p:cNvSpPr>
            <a:spLocks noChangeShapeType="1" noGrp="1"/>
          </p:cNvSpPr>
          <p:nvPr>
            <p:ph type="dt" idx="2"/>
          </p:nvPr>
        </p:nvSpPr>
        <p:spPr bwMode="auto">
          <a:xfrm>
            <a:off x="1484312" y="30029150"/>
            <a:ext cx="4860925" cy="172561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pt-BR" sz="28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1029" name="Footer Placeholder 4"/>
          <p:cNvSpPr>
            <a:spLocks noChangeShapeType="1" noGrp="1"/>
          </p:cNvSpPr>
          <p:nvPr>
            <p:ph type="ftr" idx="3"/>
          </p:nvPr>
        </p:nvSpPr>
        <p:spPr bwMode="auto">
          <a:xfrm>
            <a:off x="7154861" y="30029150"/>
            <a:ext cx="7289800" cy="172561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0" name="Slide Number Placeholder 5"/>
          <p:cNvSpPr>
            <a:spLocks noChangeShapeType="1" noGrp="1"/>
          </p:cNvSpPr>
          <p:nvPr>
            <p:ph type="sldNum" idx="4"/>
          </p:nvPr>
        </p:nvSpPr>
        <p:spPr bwMode="auto">
          <a:xfrm>
            <a:off x="15254287" y="30029150"/>
            <a:ext cx="4860925" cy="1725612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pt-BR" sz="2800">
                <a:solidFill>
                  <a:srgbClr val="898989"/>
                </a:solidFill>
              </a:rPr>
              <a:t>*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+mj-lt"/>
          <a:ea typeface="+mj-ea"/>
          <a:cs typeface="+mj-cs"/>
        </a:defRPr>
      </a:lvl1pPr>
      <a:lvl2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2pPr>
      <a:lvl3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3pPr>
      <a:lvl4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4pPr>
      <a:lvl5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5pPr>
      <a:lvl6pPr marL="4572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6pPr>
      <a:lvl7pPr marL="9144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7pPr>
      <a:lvl8pPr marL="13716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8pPr>
      <a:lvl9pPr marL="18288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9pPr>
    </p:titleStyle>
    <p:bodyStyle>
      <a:lvl1pPr marL="539750" indent="-539750" algn="l" defTabSz="2159000">
        <a:lnSpc>
          <a:spcPct val="90000"/>
        </a:lnSpc>
        <a:spcBef>
          <a:spcPts val="2363"/>
        </a:spcBef>
        <a:spcAft>
          <a:spcPts val="0"/>
        </a:spcAft>
        <a:buFont typeface="Arial"/>
        <a:buChar char="•"/>
        <a:defRPr sz="6600">
          <a:solidFill>
            <a:schemeClr val="tx1"/>
          </a:solidFill>
          <a:latin typeface="+mn-lt"/>
          <a:ea typeface="+mn-ea"/>
          <a:cs typeface="+mn-cs"/>
        </a:defRPr>
      </a:lvl1pPr>
      <a:lvl2pPr marL="1619250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5600">
          <a:solidFill>
            <a:schemeClr val="tx1"/>
          </a:solidFill>
          <a:latin typeface="+mn-lt"/>
          <a:ea typeface="+mn-ea"/>
          <a:cs typeface="+mn-cs"/>
        </a:defRPr>
      </a:lvl2pPr>
      <a:lvl3pPr marL="2698750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4700">
          <a:solidFill>
            <a:schemeClr val="tx1"/>
          </a:solidFill>
          <a:latin typeface="+mn-lt"/>
          <a:ea typeface="+mn-ea"/>
          <a:cs typeface="+mn-cs"/>
        </a:defRPr>
      </a:lvl3pPr>
      <a:lvl4pPr marL="3779838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4pPr>
      <a:lvl5pPr marL="4859338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 txBox="1">
            <a:spLocks noChangeShapeType="1" noGrp="1"/>
          </p:cNvSpPr>
          <p:nvPr/>
        </p:nvSpPr>
        <p:spPr bwMode="auto">
          <a:xfrm>
            <a:off x="1979612" y="4970462"/>
            <a:ext cx="19221450" cy="833437"/>
          </a:xfrm>
          <a:prstGeom prst="rect">
            <a:avLst/>
          </a:prstGeom>
          <a:noFill/>
        </p:spPr>
        <p:txBody>
          <a:bodyPr lIns="293806" tIns="146903" rIns="293806" bIns="146903" anchor="b"/>
          <a:lstStyle/>
          <a:p>
            <a:pPr lvl="0" algn="ctr">
              <a:lnSpc>
                <a:spcPct val="90000"/>
              </a:lnSpc>
              <a:defRPr/>
            </a:pPr>
            <a:r>
              <a:rPr lang="pt-BR" sz="3000">
                <a:latin typeface="Arial"/>
                <a:ea typeface="Arial"/>
              </a:rPr>
              <a:t>Autores: Xxxxxxxxxx¹, Xxxxxxxxxxxxx¹ Xxxxxxxxxxxxxxx² </a:t>
            </a:r>
            <a:endParaRPr/>
          </a:p>
        </p:txBody>
      </p:sp>
      <p:sp>
        <p:nvSpPr>
          <p:cNvPr id="2051" name="Título 1"/>
          <p:cNvSpPr txBox="1">
            <a:spLocks noChangeShapeType="1" noGrp="1"/>
          </p:cNvSpPr>
          <p:nvPr/>
        </p:nvSpPr>
        <p:spPr bwMode="auto">
          <a:xfrm>
            <a:off x="2201862" y="2835275"/>
            <a:ext cx="18776949" cy="2209800"/>
          </a:xfrm>
          <a:prstGeom prst="rect">
            <a:avLst/>
          </a:prstGeom>
          <a:noFill/>
        </p:spPr>
        <p:txBody>
          <a:bodyPr lIns="293806" tIns="146903" rIns="293806" bIns="146903" anchor="b"/>
          <a:lstStyle/>
          <a:p>
            <a:pPr lvl="0" algn="ctr">
              <a:defRPr/>
            </a:pPr>
            <a:r>
              <a:rPr lang="pt-BR" sz="6000" b="1" i="0" u="none">
                <a:latin typeface="Times New Roman"/>
                <a:ea typeface="Times New Roman"/>
              </a:rPr>
              <a:t>TÍTULO DO TRABALHO</a:t>
            </a:r>
            <a:endParaRPr/>
          </a:p>
        </p:txBody>
      </p:sp>
      <p:grpSp>
        <p:nvGrpSpPr>
          <p:cNvPr id="2054" name="Retângulo 2"/>
          <p:cNvGrpSpPr/>
          <p:nvPr/>
        </p:nvGrpSpPr>
        <p:grpSpPr bwMode="auto">
          <a:xfrm>
            <a:off x="182562" y="6870700"/>
            <a:ext cx="10266362" cy="852487"/>
            <a:chOff x="115" y="4328"/>
            <a:chExt cx="6466" cy="537"/>
          </a:xfrm>
        </p:grpSpPr>
        <p:pic>
          <p:nvPicPr>
            <p:cNvPr id="2052" name="Retângulo 2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15" y="4328"/>
              <a:ext cx="6466" cy="537"/>
            </a:xfrm>
            <a:prstGeom prst="rect">
              <a:avLst/>
            </a:prstGeom>
            <a:noFill/>
          </p:spPr>
        </p:pic>
        <p:sp>
          <p:nvSpPr>
            <p:cNvPr id="2053" name="Shape 2053"/>
            <p:cNvSpPr txBox="1">
              <a:spLocks noChangeShapeType="1"/>
            </p:cNvSpPr>
            <p:nvPr/>
          </p:nvSpPr>
          <p:spPr bwMode="auto">
            <a:xfrm>
              <a:off x="121" y="4331"/>
              <a:ext cx="6459" cy="531"/>
            </a:xfrm>
            <a:prstGeom prst="rect">
              <a:avLst/>
            </a:prstGeom>
            <a:no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>
                  <a:solidFill>
                    <a:srgbClr val="FFFFFF"/>
                  </a:solidFill>
                  <a:latin typeface="Arial"/>
                  <a:ea typeface="Arial"/>
                </a:rPr>
                <a:t>Introdução</a:t>
              </a:r>
              <a:endParaRPr/>
            </a:p>
          </p:txBody>
        </p:sp>
      </p:grpSp>
      <p:sp>
        <p:nvSpPr>
          <p:cNvPr id="2055" name="CaixaDeTexto 3"/>
          <p:cNvSpPr txBox="1">
            <a:spLocks noChangeShapeType="1" noGrp="1"/>
          </p:cNvSpPr>
          <p:nvPr/>
        </p:nvSpPr>
        <p:spPr bwMode="auto">
          <a:xfrm>
            <a:off x="11161712" y="7904162"/>
            <a:ext cx="11520487" cy="2308225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endParaRPr/>
          </a:p>
          <a:p>
            <a:pPr lvl="0" algn="just">
              <a:defRPr/>
            </a:pPr>
            <a:endParaRPr lang="en-US" sz="3600"/>
          </a:p>
          <a:p>
            <a:pPr lvl="0" algn="just">
              <a:defRPr/>
            </a:pPr>
            <a:r>
              <a:rPr lang="pt-BR" sz="3600">
                <a:ea typeface="Arial"/>
              </a:rPr>
              <a:t>  </a:t>
            </a:r>
            <a:endParaRPr/>
          </a:p>
        </p:txBody>
      </p:sp>
      <p:sp>
        <p:nvSpPr>
          <p:cNvPr id="2056" name="Conector reto 6"/>
          <p:cNvSpPr>
            <a:spLocks noChangeShapeType="1" noGrp="1"/>
          </p:cNvSpPr>
          <p:nvPr/>
        </p:nvSpPr>
        <p:spPr bwMode="auto">
          <a:xfrm>
            <a:off x="192087" y="6072187"/>
            <a:ext cx="21231225" cy="0"/>
          </a:xfrm>
          <a:prstGeom prst="line">
            <a:avLst/>
          </a:prstGeom>
          <a:noFill/>
          <a:ln w="88900">
            <a:solidFill>
              <a:srgbClr val="16601D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2057" name="Conector reto 26"/>
          <p:cNvSpPr>
            <a:spLocks noChangeShapeType="1" noGrp="1"/>
          </p:cNvSpPr>
          <p:nvPr/>
        </p:nvSpPr>
        <p:spPr bwMode="auto">
          <a:xfrm>
            <a:off x="192087" y="6267450"/>
            <a:ext cx="21231225" cy="0"/>
          </a:xfrm>
          <a:prstGeom prst="line">
            <a:avLst/>
          </a:prstGeom>
          <a:noFill/>
          <a:ln w="88900">
            <a:solidFill>
              <a:srgbClr val="006600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2058" name="CaixaDeTexto 3"/>
          <p:cNvSpPr txBox="1">
            <a:spLocks noChangeShapeType="1" noGrp="1"/>
          </p:cNvSpPr>
          <p:nvPr/>
        </p:nvSpPr>
        <p:spPr bwMode="auto">
          <a:xfrm>
            <a:off x="163512" y="7851775"/>
            <a:ext cx="10253662" cy="22463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r>
              <a:rPr lang="pt-BR" sz="340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/>
          </a:p>
        </p:txBody>
      </p:sp>
      <p:sp>
        <p:nvSpPr>
          <p:cNvPr id="2059" name="CaixaDeTexto 7"/>
          <p:cNvSpPr txBox="1">
            <a:spLocks noChangeShapeType="1" noGrp="1"/>
          </p:cNvSpPr>
          <p:nvPr/>
        </p:nvSpPr>
        <p:spPr bwMode="auto">
          <a:xfrm>
            <a:off x="169862" y="3786187"/>
            <a:ext cx="3784600" cy="1938337"/>
          </a:xfrm>
          <a:prstGeom prst="rect">
            <a:avLst/>
          </a:prstGeom>
          <a:noFill/>
          <a:ln w="9524">
            <a:solidFill>
              <a:schemeClr val="dk1"/>
            </a:solidFill>
            <a:round/>
            <a:headEnd/>
            <a:tailEnd/>
          </a:ln>
        </p:spPr>
        <p:txBody>
          <a:bodyPr lIns="91440" tIns="45720" rIns="91440" bIns="45720">
            <a:spAutoFit/>
          </a:bodyPr>
          <a:lstStyle/>
          <a:p>
            <a:pPr lvl="0" algn="ctr">
              <a:defRPr/>
            </a:pPr>
            <a:r>
              <a:rPr lang="pt-BR" sz="4000" b="1" i="0" u="none">
                <a:solidFill>
                  <a:srgbClr val="FF0000"/>
                </a:solidFill>
                <a:latin typeface="Times New Roman"/>
                <a:ea typeface="Times New Roman"/>
              </a:rPr>
              <a:t>LOGO DO CURSO OU INSTITUIÇÃO</a:t>
            </a:r>
            <a:endParaRPr/>
          </a:p>
        </p:txBody>
      </p:sp>
      <p:grpSp>
        <p:nvGrpSpPr>
          <p:cNvPr id="2062" name="Retângulo 36"/>
          <p:cNvGrpSpPr/>
          <p:nvPr/>
        </p:nvGrpSpPr>
        <p:grpSpPr bwMode="auto">
          <a:xfrm>
            <a:off x="207962" y="12782550"/>
            <a:ext cx="10264775" cy="860425"/>
            <a:chOff x="131" y="8052"/>
            <a:chExt cx="6466" cy="542"/>
          </a:xfrm>
        </p:grpSpPr>
        <p:pic>
          <p:nvPicPr>
            <p:cNvPr id="2060" name="Retângulo 36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131" y="8052"/>
              <a:ext cx="6466" cy="542"/>
            </a:xfrm>
            <a:prstGeom prst="rect">
              <a:avLst/>
            </a:prstGeom>
            <a:noFill/>
          </p:spPr>
        </p:pic>
        <p:sp>
          <p:nvSpPr>
            <p:cNvPr id="2061" name="Shape 2061"/>
            <p:cNvSpPr txBox="1">
              <a:spLocks noChangeShapeType="1"/>
            </p:cNvSpPr>
            <p:nvPr/>
          </p:nvSpPr>
          <p:spPr bwMode="auto">
            <a:xfrm>
              <a:off x="136" y="8057"/>
              <a:ext cx="6459" cy="532"/>
            </a:xfrm>
            <a:prstGeom prst="rect">
              <a:avLst/>
            </a:prstGeom>
            <a:no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>
                  <a:solidFill>
                    <a:srgbClr val="FFFFFF"/>
                  </a:solidFill>
                  <a:latin typeface="Arial"/>
                  <a:ea typeface="Arial"/>
                </a:rPr>
                <a:t>Objetivos</a:t>
              </a:r>
              <a:endParaRPr/>
            </a:p>
          </p:txBody>
        </p:sp>
      </p:grpSp>
      <p:sp>
        <p:nvSpPr>
          <p:cNvPr id="2063" name="CaixaDeTexto 3"/>
          <p:cNvSpPr txBox="1">
            <a:spLocks noChangeShapeType="1" noGrp="1"/>
          </p:cNvSpPr>
          <p:nvPr/>
        </p:nvSpPr>
        <p:spPr bwMode="auto">
          <a:xfrm>
            <a:off x="166687" y="14214475"/>
            <a:ext cx="10253662" cy="22463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r>
              <a:rPr lang="pt-BR" sz="340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/>
          </a:p>
        </p:txBody>
      </p:sp>
      <p:grpSp>
        <p:nvGrpSpPr>
          <p:cNvPr id="2066" name="Retângulo 39"/>
          <p:cNvGrpSpPr/>
          <p:nvPr/>
        </p:nvGrpSpPr>
        <p:grpSpPr bwMode="auto">
          <a:xfrm>
            <a:off x="212725" y="21061362"/>
            <a:ext cx="10266362" cy="854075"/>
            <a:chOff x="134" y="13267"/>
            <a:chExt cx="6466" cy="538"/>
          </a:xfrm>
        </p:grpSpPr>
        <p:pic>
          <p:nvPicPr>
            <p:cNvPr id="2064" name="Retângulo 3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34" y="13267"/>
              <a:ext cx="6466" cy="538"/>
            </a:xfrm>
            <a:prstGeom prst="rect">
              <a:avLst/>
            </a:prstGeom>
            <a:noFill/>
          </p:spPr>
        </p:pic>
        <p:sp>
          <p:nvSpPr>
            <p:cNvPr id="2065" name="Shape 2065"/>
            <p:cNvSpPr txBox="1">
              <a:spLocks noChangeShapeType="1"/>
            </p:cNvSpPr>
            <p:nvPr/>
          </p:nvSpPr>
          <p:spPr bwMode="auto">
            <a:xfrm>
              <a:off x="138" y="13270"/>
              <a:ext cx="6459" cy="532"/>
            </a:xfrm>
            <a:prstGeom prst="rect">
              <a:avLst/>
            </a:prstGeom>
            <a:no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>
                  <a:solidFill>
                    <a:srgbClr val="FFFFFF"/>
                  </a:solidFill>
                  <a:latin typeface="Arial"/>
                  <a:ea typeface="Arial"/>
                </a:rPr>
                <a:t>Materiais e Método</a:t>
              </a:r>
              <a:endParaRPr/>
            </a:p>
          </p:txBody>
        </p:sp>
      </p:grpSp>
      <p:grpSp>
        <p:nvGrpSpPr>
          <p:cNvPr id="2069" name="Retângulo 40"/>
          <p:cNvGrpSpPr/>
          <p:nvPr/>
        </p:nvGrpSpPr>
        <p:grpSpPr bwMode="auto">
          <a:xfrm>
            <a:off x="11101387" y="6877050"/>
            <a:ext cx="10264775" cy="852487"/>
            <a:chOff x="6993" y="4332"/>
            <a:chExt cx="6466" cy="537"/>
          </a:xfrm>
        </p:grpSpPr>
        <p:pic>
          <p:nvPicPr>
            <p:cNvPr id="2067" name="Retângulo 40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6993" y="4332"/>
              <a:ext cx="6466" cy="537"/>
            </a:xfrm>
            <a:prstGeom prst="rect">
              <a:avLst/>
            </a:prstGeom>
            <a:noFill/>
          </p:spPr>
        </p:pic>
        <p:sp>
          <p:nvSpPr>
            <p:cNvPr id="2068" name="Shape 2068"/>
            <p:cNvSpPr txBox="1">
              <a:spLocks noChangeShapeType="1"/>
            </p:cNvSpPr>
            <p:nvPr/>
          </p:nvSpPr>
          <p:spPr bwMode="auto">
            <a:xfrm>
              <a:off x="6997" y="4335"/>
              <a:ext cx="6459" cy="532"/>
            </a:xfrm>
            <a:prstGeom prst="rect">
              <a:avLst/>
            </a:prstGeom>
            <a:no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>
                  <a:solidFill>
                    <a:srgbClr val="FFFFFF"/>
                  </a:solidFill>
                  <a:latin typeface="Arial"/>
                  <a:ea typeface="Arial"/>
                </a:rPr>
                <a:t>Resultados </a:t>
              </a:r>
              <a:endParaRPr/>
            </a:p>
          </p:txBody>
        </p:sp>
      </p:grpSp>
      <p:sp>
        <p:nvSpPr>
          <p:cNvPr id="2070" name="CaixaDeTexto 3"/>
          <p:cNvSpPr txBox="1">
            <a:spLocks noChangeShapeType="1" noGrp="1"/>
          </p:cNvSpPr>
          <p:nvPr/>
        </p:nvSpPr>
        <p:spPr bwMode="auto">
          <a:xfrm>
            <a:off x="169862" y="22531387"/>
            <a:ext cx="10253662" cy="22479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r>
              <a:rPr lang="pt-BR" sz="340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/>
          </a:p>
        </p:txBody>
      </p:sp>
      <p:sp>
        <p:nvSpPr>
          <p:cNvPr id="2071" name="CaixaDeTexto 3"/>
          <p:cNvSpPr txBox="1">
            <a:spLocks noChangeShapeType="1" noGrp="1"/>
          </p:cNvSpPr>
          <p:nvPr/>
        </p:nvSpPr>
        <p:spPr bwMode="auto">
          <a:xfrm>
            <a:off x="11122025" y="8178800"/>
            <a:ext cx="10253662" cy="22463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r>
              <a:rPr lang="pt-BR" sz="340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/>
          </a:p>
        </p:txBody>
      </p:sp>
      <p:grpSp>
        <p:nvGrpSpPr>
          <p:cNvPr id="2074" name="Retângulo 43"/>
          <p:cNvGrpSpPr/>
          <p:nvPr/>
        </p:nvGrpSpPr>
        <p:grpSpPr bwMode="auto">
          <a:xfrm>
            <a:off x="11082337" y="15405100"/>
            <a:ext cx="10266362" cy="858837"/>
            <a:chOff x="6980" y="9704"/>
            <a:chExt cx="6466" cy="541"/>
          </a:xfrm>
        </p:grpSpPr>
        <p:pic>
          <p:nvPicPr>
            <p:cNvPr id="2072" name="Retângulo 43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6980" y="9704"/>
              <a:ext cx="6466" cy="541"/>
            </a:xfrm>
            <a:prstGeom prst="rect">
              <a:avLst/>
            </a:prstGeom>
            <a:noFill/>
          </p:spPr>
        </p:pic>
        <p:sp>
          <p:nvSpPr>
            <p:cNvPr id="2073" name="Shape 2073"/>
            <p:cNvSpPr txBox="1">
              <a:spLocks noChangeShapeType="1"/>
            </p:cNvSpPr>
            <p:nvPr/>
          </p:nvSpPr>
          <p:spPr bwMode="auto">
            <a:xfrm>
              <a:off x="6986" y="9709"/>
              <a:ext cx="6459" cy="532"/>
            </a:xfrm>
            <a:prstGeom prst="rect">
              <a:avLst/>
            </a:prstGeom>
            <a:no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>
                  <a:solidFill>
                    <a:srgbClr val="FFFFFF"/>
                  </a:solidFill>
                  <a:latin typeface="Arial"/>
                  <a:ea typeface="Arial"/>
                </a:rPr>
                <a:t>Considerações Finais / Conclusões</a:t>
              </a:r>
              <a:endParaRPr/>
            </a:p>
          </p:txBody>
        </p:sp>
      </p:grpSp>
      <p:grpSp>
        <p:nvGrpSpPr>
          <p:cNvPr id="2077" name="Retângulo 44"/>
          <p:cNvGrpSpPr/>
          <p:nvPr/>
        </p:nvGrpSpPr>
        <p:grpSpPr bwMode="auto">
          <a:xfrm>
            <a:off x="11088687" y="24109362"/>
            <a:ext cx="10266362" cy="854075"/>
            <a:chOff x="6985" y="15187"/>
            <a:chExt cx="6466" cy="538"/>
          </a:xfrm>
        </p:grpSpPr>
        <p:pic>
          <p:nvPicPr>
            <p:cNvPr id="2075" name="Retângulo 44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6985" y="15187"/>
              <a:ext cx="6466" cy="538"/>
            </a:xfrm>
            <a:prstGeom prst="rect">
              <a:avLst/>
            </a:prstGeom>
            <a:noFill/>
          </p:spPr>
        </p:pic>
        <p:sp>
          <p:nvSpPr>
            <p:cNvPr id="2076" name="Shape 2076"/>
            <p:cNvSpPr txBox="1">
              <a:spLocks noChangeShapeType="1"/>
            </p:cNvSpPr>
            <p:nvPr/>
          </p:nvSpPr>
          <p:spPr bwMode="auto">
            <a:xfrm>
              <a:off x="6988" y="15190"/>
              <a:ext cx="6459" cy="532"/>
            </a:xfrm>
            <a:prstGeom prst="rect">
              <a:avLst/>
            </a:prstGeom>
            <a:no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>
                  <a:solidFill>
                    <a:srgbClr val="FFFFFF"/>
                  </a:solidFill>
                  <a:latin typeface="Arial"/>
                  <a:ea typeface="Arial"/>
                </a:rPr>
                <a:t>Referências</a:t>
              </a:r>
              <a:endParaRPr/>
            </a:p>
          </p:txBody>
        </p:sp>
      </p:grpSp>
      <p:sp>
        <p:nvSpPr>
          <p:cNvPr id="2078" name="CaixaDeTexto 3"/>
          <p:cNvSpPr txBox="1">
            <a:spLocks noChangeShapeType="1" noGrp="1"/>
          </p:cNvSpPr>
          <p:nvPr/>
        </p:nvSpPr>
        <p:spPr bwMode="auto">
          <a:xfrm>
            <a:off x="11082337" y="16560800"/>
            <a:ext cx="10253662" cy="22463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r>
              <a:rPr lang="pt-BR" sz="340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/>
          </a:p>
        </p:txBody>
      </p:sp>
      <p:sp>
        <p:nvSpPr>
          <p:cNvPr id="2079" name="CaixaDeTexto 3"/>
          <p:cNvSpPr txBox="1">
            <a:spLocks noChangeShapeType="1" noGrp="1"/>
          </p:cNvSpPr>
          <p:nvPr/>
        </p:nvSpPr>
        <p:spPr bwMode="auto">
          <a:xfrm>
            <a:off x="10958512" y="25665112"/>
            <a:ext cx="10253662" cy="22463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>
                <a:ea typeface="Arial"/>
              </a:rPr>
              <a:t>	</a:t>
            </a:r>
            <a:r>
              <a:rPr lang="pt-BR" sz="340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/>
          </a:p>
        </p:txBody>
      </p:sp>
      <p:sp>
        <p:nvSpPr>
          <p:cNvPr id="2080" name="Conector reto 47"/>
          <p:cNvSpPr>
            <a:spLocks noChangeShapeType="1" noGrp="1"/>
          </p:cNvSpPr>
          <p:nvPr/>
        </p:nvSpPr>
        <p:spPr bwMode="auto">
          <a:xfrm>
            <a:off x="173037" y="31891287"/>
            <a:ext cx="21232812" cy="0"/>
          </a:xfrm>
          <a:prstGeom prst="line">
            <a:avLst/>
          </a:prstGeom>
          <a:noFill/>
          <a:ln w="88900">
            <a:solidFill>
              <a:srgbClr val="16601D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2081" name="Conector reto 48"/>
          <p:cNvSpPr>
            <a:spLocks noChangeShapeType="1" noGrp="1"/>
          </p:cNvSpPr>
          <p:nvPr/>
        </p:nvSpPr>
        <p:spPr bwMode="auto">
          <a:xfrm>
            <a:off x="173037" y="32086550"/>
            <a:ext cx="21232812" cy="0"/>
          </a:xfrm>
          <a:prstGeom prst="line">
            <a:avLst/>
          </a:prstGeom>
          <a:noFill/>
          <a:ln w="88900">
            <a:solidFill>
              <a:srgbClr val="16601D"/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pic>
        <p:nvPicPr>
          <p:cNvPr id="300628198" name="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flipH="0" flipV="0">
            <a:off x="0" y="0"/>
            <a:ext cx="21594840" cy="35867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o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o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ONLYOFFICE/8.0.0.99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/>
  <dc:creator>mariana gonzalez</dc:creator>
  <cp:keywords/>
  <dc:description/>
  <dc:identifier/>
  <dc:language/>
  <cp:lastModifiedBy/>
  <cp:revision>76</cp:revision>
  <dcterms:created xsi:type="dcterms:W3CDTF">2016-06-20T19:56:00Z</dcterms:created>
  <dcterms:modified xsi:type="dcterms:W3CDTF">2024-10-05T12:04:13Z</dcterms:modified>
  <cp:category/>
  <cp:contentStatus/>
  <cp:version/>
</cp:coreProperties>
</file>