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5199975" cy="32435800"/>
  <p:notesSz cx="6858000" cy="9144000"/>
  <p:defaultTextStyle>
    <a:lvl1pPr marL="0" indent="0" algn="l" defTabSz="457200">
      <a:lnSpc>
        <a:spcPct val="100000"/>
      </a:lnSpc>
      <a:spcBef>
        <a:spcPts val="0"/>
      </a:spcBef>
      <a:spcAft>
        <a:spcPts val="0"/>
      </a:spcAft>
      <a:buNone/>
      <a:defRPr lang="en-US" sz="1800" b="0" i="0">
        <a:solidFill>
          <a:schemeClr val="dk1"/>
        </a:solidFill>
        <a:latin typeface="Calibri"/>
      </a:defRPr>
    </a:lvl1pPr>
    <a:lvl2pPr marL="457200" indent="457200" algn="l" defTabSz="457200">
      <a:lnSpc>
        <a:spcPct val="100000"/>
      </a:lnSpc>
      <a:spcBef>
        <a:spcPts val="0"/>
      </a:spcBef>
      <a:spcAft>
        <a:spcPts val="0"/>
      </a:spcAft>
      <a:buNone/>
      <a:defRPr lang="en-US" sz="1800" b="0" i="0">
        <a:solidFill>
          <a:schemeClr val="dk1"/>
        </a:solidFill>
        <a:latin typeface="Calibri"/>
      </a:defRPr>
    </a:lvl2pPr>
    <a:lvl3pPr marL="914400" indent="914400" algn="l" defTabSz="457200">
      <a:lnSpc>
        <a:spcPct val="100000"/>
      </a:lnSpc>
      <a:spcBef>
        <a:spcPts val="0"/>
      </a:spcBef>
      <a:spcAft>
        <a:spcPts val="0"/>
      </a:spcAft>
      <a:buNone/>
      <a:defRPr lang="en-US" sz="1800" b="0" i="0">
        <a:solidFill>
          <a:schemeClr val="dk1"/>
        </a:solidFill>
        <a:latin typeface="Calibri"/>
      </a:defRPr>
    </a:lvl3pPr>
    <a:lvl4pPr marL="1371600" indent="1371600" algn="l" defTabSz="457200">
      <a:lnSpc>
        <a:spcPct val="100000"/>
      </a:lnSpc>
      <a:spcBef>
        <a:spcPts val="0"/>
      </a:spcBef>
      <a:spcAft>
        <a:spcPts val="0"/>
      </a:spcAft>
      <a:buNone/>
      <a:defRPr lang="en-US" sz="1800" b="0" i="0">
        <a:solidFill>
          <a:schemeClr val="dk1"/>
        </a:solidFill>
        <a:latin typeface="Calibri"/>
      </a:defRPr>
    </a:lvl4pPr>
    <a:lvl5pPr marL="1828800" indent="1828800" algn="l" defTabSz="457200">
      <a:lnSpc>
        <a:spcPct val="100000"/>
      </a:lnSpc>
      <a:spcBef>
        <a:spcPts val="0"/>
      </a:spcBef>
      <a:spcAft>
        <a:spcPts val="0"/>
      </a:spcAft>
      <a:buNone/>
      <a:defRPr lang="en-US" sz="1800" b="0" i="0">
        <a:solidFill>
          <a:schemeClr val="dk1"/>
        </a:solidFill>
        <a:latin typeface="Calibri"/>
      </a:defRPr>
    </a:lvl5pPr>
    <a:lvl6pPr>
      <a:defRPr lang="en-US" sz="1800"/>
    </a:lvl6pPr>
    <a:lvl7pPr>
      <a:defRPr lang="en-US" sz="1800"/>
    </a:lvl7pPr>
    <a:lvl8pPr>
      <a:defRPr lang="en-US" sz="1800"/>
    </a:lvl8pPr>
    <a:lvl9pPr>
      <a:defRPr lang="en-US" sz="1800"/>
    </a:lvl9pPr>
  </p:defaultTextStyle>
  <p:extLst>
    <p:ext uri="{EFAFB233-063F-42B5-8137-9DF3F51BA10A}">
      <p15:sldGuideLst xmlns:p15="http://schemas.microsoft.com/office/powerpoint/2012/main">
        <p15:guide id="1" orient="horz" pos="2162" userDrawn="1">
          <p15:clr>
            <a:srgbClr val="A4A3A4"/>
          </p15:clr>
        </p15:guide>
        <p15:guide id="2" pos="33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0" d="100"/>
          <a:sy n="30" d="100"/>
        </p:scale>
        <p:origin x="825" y="18"/>
      </p:cViewPr>
      <p:guideLst>
        <p:guide orient="horz" pos="2162"/>
        <p:guide pos="33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/>
            </a:lvl1pPr>
          </a:lstStyle>
          <a:p>
            <a:pPr>
              <a:defRPr/>
            </a:pP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2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Date Placeholder 2"/>
          <p:cNvSpPr>
            <a:spLocks noGrp="1"/>
          </p:cNvSpPr>
          <p:nvPr>
            <p:ph type="dt" idx="3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32F7F2D1-2D30-4238-88A7-BA823CEB531C}" type="slidenum">
              <a:rPr/>
              <a:t>1</a:t>
            </a:fld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Title and Object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6" name="Shape 1026"/>
          <p:cNvSpPr>
            <a:spLocks noGrp="1" noChangeShapeType="1"/>
          </p:cNvSpPr>
          <p:nvPr>
            <p:ph type="title"/>
          </p:nvPr>
        </p:nvSpPr>
        <p:spPr bwMode="auto">
          <a:xfrm>
            <a:off x="1731734" y="1727557"/>
            <a:ext cx="21736506" cy="6268156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/>
          <a:p>
            <a:pPr marL="0" lvl="0" indent="0">
              <a:spcBef>
                <a:spcPts val="0"/>
              </a:spcBef>
              <a:buNone/>
              <a:defRPr/>
            </a:pPr>
            <a:r>
              <a:rPr lang="pt-BR"/>
              <a:t>Clique para editar o título Mestre</a:t>
            </a:r>
            <a:endParaRPr/>
          </a:p>
        </p:txBody>
      </p:sp>
      <p:sp>
        <p:nvSpPr>
          <p:cNvPr id="1027" name="Shape 1027"/>
          <p:cNvSpPr>
            <a:spLocks noGrp="1" noChangeShapeType="1"/>
          </p:cNvSpPr>
          <p:nvPr>
            <p:ph idx="1"/>
          </p:nvPr>
        </p:nvSpPr>
        <p:spPr bwMode="auto">
          <a:xfrm>
            <a:off x="1731734" y="8634608"/>
            <a:ext cx="21736506" cy="20579703"/>
          </a:xfrm>
          <a:prstGeom prst="rect">
            <a:avLst/>
          </a:prstGeom>
          <a:noFill/>
        </p:spPr>
        <p:txBody>
          <a:bodyPr lIns="91440" tIns="45720" rIns="91440" bIns="45720"/>
          <a:lstStyle>
            <a:lvl1pPr marL="539750" indent="0" algn="l" defTabSz="2159000">
              <a:lnSpc>
                <a:spcPct val="90000"/>
              </a:lnSpc>
              <a:spcBef>
                <a:spcPts val="2363"/>
              </a:spcBef>
              <a:spcAft>
                <a:spcPts val="0"/>
              </a:spcAft>
              <a:buChar char="•"/>
              <a:defRPr sz="6600" b="0" i="0">
                <a:solidFill>
                  <a:schemeClr val="dk1"/>
                </a:solidFill>
                <a:latin typeface="Calibri"/>
              </a:defRPr>
            </a:lvl1pPr>
            <a:lvl2pPr marL="1619250" indent="1079500" algn="l" defTabSz="2159000">
              <a:lnSpc>
                <a:spcPct val="90000"/>
              </a:lnSpc>
              <a:spcBef>
                <a:spcPts val="1175"/>
              </a:spcBef>
              <a:spcAft>
                <a:spcPts val="0"/>
              </a:spcAft>
              <a:buChar char="•"/>
              <a:defRPr sz="5600" b="0" i="0">
                <a:solidFill>
                  <a:schemeClr val="dk1"/>
                </a:solidFill>
                <a:latin typeface="Calibri"/>
              </a:defRPr>
            </a:lvl2pPr>
            <a:lvl3pPr marL="2698750" indent="2159000" algn="l" defTabSz="2159000">
              <a:lnSpc>
                <a:spcPct val="90000"/>
              </a:lnSpc>
              <a:spcBef>
                <a:spcPts val="1175"/>
              </a:spcBef>
              <a:spcAft>
                <a:spcPts val="0"/>
              </a:spcAft>
              <a:buChar char="•"/>
              <a:defRPr sz="4700" b="0" i="0">
                <a:solidFill>
                  <a:schemeClr val="dk1"/>
                </a:solidFill>
                <a:latin typeface="Calibri"/>
              </a:defRPr>
            </a:lvl3pPr>
            <a:lvl4pPr marL="3779837" indent="3240087" algn="l" defTabSz="2159000">
              <a:lnSpc>
                <a:spcPct val="90000"/>
              </a:lnSpc>
              <a:spcBef>
                <a:spcPts val="1175"/>
              </a:spcBef>
              <a:spcAft>
                <a:spcPts val="0"/>
              </a:spcAft>
              <a:buChar char="•"/>
              <a:defRPr sz="4200" b="0" i="0">
                <a:solidFill>
                  <a:schemeClr val="dk1"/>
                </a:solidFill>
                <a:latin typeface="Calibri"/>
              </a:defRPr>
            </a:lvl4pPr>
            <a:lvl5pPr marL="4859337" indent="4319587" algn="l" defTabSz="2159000">
              <a:lnSpc>
                <a:spcPct val="90000"/>
              </a:lnSpc>
              <a:spcBef>
                <a:spcPts val="1175"/>
              </a:spcBef>
              <a:spcAft>
                <a:spcPts val="0"/>
              </a:spcAft>
              <a:buChar char="•"/>
              <a:defRPr sz="4200" b="0" i="0">
                <a:solidFill>
                  <a:schemeClr val="dk1"/>
                </a:solidFill>
                <a:latin typeface="Calibri"/>
              </a:defRPr>
            </a:lvl5pPr>
          </a:lstStyle>
          <a:p>
            <a:pPr marL="539750" lvl="0" indent="-539750">
              <a:spcBef>
                <a:spcPts val="2363"/>
              </a:spcBef>
              <a:buFont typeface="Arial"/>
              <a:buChar char="•"/>
              <a:defRPr/>
            </a:pPr>
            <a:r>
              <a:rPr lang="pt-BR"/>
              <a:t>Clique para editar os estilos de texto Mestres</a:t>
            </a:r>
            <a:endParaRPr/>
          </a:p>
          <a:p>
            <a:pPr marL="1619250" lvl="1" indent="-539750">
              <a:spcBef>
                <a:spcPts val="1175"/>
              </a:spcBef>
              <a:buFont typeface="Arial"/>
              <a:buChar char="•"/>
              <a:defRPr/>
            </a:pPr>
            <a:r>
              <a:rPr lang="pt-BR"/>
              <a:t>Segundo nível</a:t>
            </a:r>
            <a:endParaRPr/>
          </a:p>
          <a:p>
            <a:pPr marL="2698750" lvl="2" indent="-539750">
              <a:spcBef>
                <a:spcPts val="1175"/>
              </a:spcBef>
              <a:buFont typeface="Arial"/>
              <a:buChar char="•"/>
              <a:defRPr/>
            </a:pPr>
            <a:r>
              <a:rPr lang="pt-BR"/>
              <a:t>Terceiro nível</a:t>
            </a:r>
            <a:endParaRPr/>
          </a:p>
          <a:p>
            <a:pPr marL="3779837" lvl="3" indent="-539750">
              <a:spcBef>
                <a:spcPts val="1175"/>
              </a:spcBef>
              <a:buFont typeface="Arial"/>
              <a:buChar char="•"/>
              <a:defRPr/>
            </a:pPr>
            <a:r>
              <a:rPr lang="pt-BR"/>
              <a:t>Quarto nível</a:t>
            </a:r>
            <a:endParaRPr/>
          </a:p>
          <a:p>
            <a:pPr marL="4859337" lvl="4" indent="-539750">
              <a:spcBef>
                <a:spcPts val="1175"/>
              </a:spcBef>
              <a:buFont typeface="Arial"/>
              <a:buChar char="•"/>
              <a:defRPr/>
            </a:pPr>
            <a:r>
              <a:rPr lang="pt-BR"/>
              <a:t>Quinto nível</a:t>
            </a:r>
            <a:endParaRPr/>
          </a:p>
        </p:txBody>
      </p:sp>
      <p:sp>
        <p:nvSpPr>
          <p:cNvPr id="1028" name="Shape 1028"/>
          <p:cNvSpPr>
            <a:spLocks noGrp="1" noChangeShapeType="1"/>
          </p:cNvSpPr>
          <p:nvPr>
            <p:ph type="dt" idx="2"/>
          </p:nvPr>
        </p:nvSpPr>
        <p:spPr bwMode="auto">
          <a:xfrm>
            <a:off x="1731734" y="30062991"/>
            <a:ext cx="5671198" cy="1727557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>
            <a:lvl1pPr marL="0" indent="0" algn="l" defTabSz="2159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200" b="0" i="0">
                <a:solidFill>
                  <a:schemeClr val="dk1"/>
                </a:solidFill>
                <a:latin typeface="Calibri"/>
              </a:defRPr>
            </a:lvl1pPr>
            <a:lvl2pPr marL="1079500" indent="1079500" algn="l" defTabSz="2159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200" b="0" i="0">
                <a:solidFill>
                  <a:schemeClr val="dk1"/>
                </a:solidFill>
                <a:latin typeface="Calibri"/>
              </a:defRPr>
            </a:lvl2pPr>
            <a:lvl3pPr marL="2159000" indent="2159000" algn="l" defTabSz="2159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200" b="0" i="0">
                <a:solidFill>
                  <a:schemeClr val="dk1"/>
                </a:solidFill>
                <a:latin typeface="Calibri"/>
              </a:defRPr>
            </a:lvl3pPr>
            <a:lvl4pPr marL="3238500" indent="3238500" algn="l" defTabSz="2159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200" b="0" i="0">
                <a:solidFill>
                  <a:schemeClr val="dk1"/>
                </a:solidFill>
                <a:latin typeface="Calibri"/>
              </a:defRPr>
            </a:lvl4pPr>
            <a:lvl5pPr marL="4319587" indent="4319587" algn="l" defTabSz="2159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200" b="0" i="0">
                <a:solidFill>
                  <a:schemeClr val="dk1"/>
                </a:solidFill>
                <a:latin typeface="Calibri"/>
              </a:defRPr>
            </a:lvl5pPr>
          </a:lstStyle>
          <a:p>
            <a:pPr>
              <a:defRPr/>
            </a:pPr>
            <a:endParaRPr lang="pt-BR" sz="2800" dirty="0"/>
          </a:p>
        </p:txBody>
      </p:sp>
      <p:sp>
        <p:nvSpPr>
          <p:cNvPr id="1029" name="Shape 1029"/>
          <p:cNvSpPr>
            <a:spLocks noGrp="1" noChangeShapeType="1"/>
          </p:cNvSpPr>
          <p:nvPr>
            <p:ph type="ftr" idx="3"/>
          </p:nvPr>
        </p:nvSpPr>
        <p:spPr bwMode="auto">
          <a:xfrm>
            <a:off x="8347514" y="30062991"/>
            <a:ext cx="8504945" cy="1727557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/>
          <a:p>
            <a:pPr>
              <a:defRPr/>
            </a:pPr>
            <a:endParaRPr sz="1400" dirty="0"/>
          </a:p>
        </p:txBody>
      </p:sp>
      <p:sp>
        <p:nvSpPr>
          <p:cNvPr id="1030" name="Shape 1030"/>
          <p:cNvSpPr>
            <a:spLocks noGrp="1" noChangeShapeType="1"/>
          </p:cNvSpPr>
          <p:nvPr>
            <p:ph type="sldNum" idx="4"/>
          </p:nvPr>
        </p:nvSpPr>
        <p:spPr bwMode="auto">
          <a:xfrm>
            <a:off x="17797043" y="30062991"/>
            <a:ext cx="5671198" cy="1727557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>
            <a:lvl1pPr marL="0" indent="0" algn="l" defTabSz="2159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200" b="0" i="0">
                <a:solidFill>
                  <a:schemeClr val="dk1"/>
                </a:solidFill>
                <a:latin typeface="Calibri"/>
              </a:defRPr>
            </a:lvl1pPr>
            <a:lvl2pPr marL="1079500" indent="1079500" algn="l" defTabSz="2159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200" b="0" i="0">
                <a:solidFill>
                  <a:schemeClr val="dk1"/>
                </a:solidFill>
                <a:latin typeface="Calibri"/>
              </a:defRPr>
            </a:lvl2pPr>
            <a:lvl3pPr marL="2159000" indent="2159000" algn="l" defTabSz="2159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200" b="0" i="0">
                <a:solidFill>
                  <a:schemeClr val="dk1"/>
                </a:solidFill>
                <a:latin typeface="Calibri"/>
              </a:defRPr>
            </a:lvl3pPr>
            <a:lvl4pPr marL="3238500" indent="3238500" algn="l" defTabSz="2159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200" b="0" i="0">
                <a:solidFill>
                  <a:schemeClr val="dk1"/>
                </a:solidFill>
                <a:latin typeface="Calibri"/>
              </a:defRPr>
            </a:lvl4pPr>
            <a:lvl5pPr marL="4319587" indent="4319587" algn="l" defTabSz="2159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200" b="0" i="0">
                <a:solidFill>
                  <a:schemeClr val="dk1"/>
                </a:solidFill>
                <a:latin typeface="Calibri"/>
              </a:defRPr>
            </a:lvl5pPr>
          </a:lstStyle>
          <a:p>
            <a:pPr algn="r">
              <a:defRPr/>
            </a:pPr>
            <a:fld id="{D038279B-FC19-497E-A7D1-5ADD9CAF016F}" type="slidenum">
              <a:rPr lang="pt-BR" sz="2800" smtClean="0">
                <a:solidFill>
                  <a:srgbClr val="898989"/>
                </a:solidFill>
              </a:rPr>
              <a:pPr algn="r"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Blank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 noChangeShapeType="1"/>
          </p:cNvSpPr>
          <p:nvPr>
            <p:ph type="title"/>
          </p:nvPr>
        </p:nvSpPr>
        <p:spPr bwMode="auto">
          <a:xfrm>
            <a:off x="1731734" y="1727557"/>
            <a:ext cx="21736506" cy="6268156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/>
          <a:p>
            <a:pPr marL="0" lvl="0" indent="0">
              <a:spcBef>
                <a:spcPts val="0"/>
              </a:spcBef>
              <a:buNone/>
              <a:defRPr/>
            </a:pPr>
            <a:r>
              <a:rPr lang="pt-BR"/>
              <a:t>Clique para editar o título Mestre</a:t>
            </a:r>
            <a:endParaRPr/>
          </a:p>
        </p:txBody>
      </p:sp>
      <p:sp>
        <p:nvSpPr>
          <p:cNvPr id="1027" name="Text Placeholder 2"/>
          <p:cNvSpPr>
            <a:spLocks noGrp="1" noChangeShapeType="1"/>
          </p:cNvSpPr>
          <p:nvPr>
            <p:ph type="body" idx="1"/>
          </p:nvPr>
        </p:nvSpPr>
        <p:spPr bwMode="auto">
          <a:xfrm>
            <a:off x="1731734" y="8634608"/>
            <a:ext cx="21736506" cy="20579703"/>
          </a:xfrm>
          <a:prstGeom prst="rect">
            <a:avLst/>
          </a:prstGeom>
          <a:noFill/>
        </p:spPr>
        <p:txBody>
          <a:bodyPr lIns="91440" tIns="45720" rIns="91440" bIns="45720"/>
          <a:lstStyle>
            <a:lvl1pPr marL="539750" indent="0" algn="l" defTabSz="2159000">
              <a:lnSpc>
                <a:spcPct val="90000"/>
              </a:lnSpc>
              <a:spcBef>
                <a:spcPts val="2363"/>
              </a:spcBef>
              <a:spcAft>
                <a:spcPts val="0"/>
              </a:spcAft>
              <a:buChar char="•"/>
              <a:defRPr sz="6600" b="0" i="0">
                <a:solidFill>
                  <a:schemeClr val="dk1"/>
                </a:solidFill>
                <a:latin typeface="Calibri"/>
              </a:defRPr>
            </a:lvl1pPr>
            <a:lvl2pPr marL="1619250" indent="1079500" algn="l" defTabSz="2159000">
              <a:lnSpc>
                <a:spcPct val="90000"/>
              </a:lnSpc>
              <a:spcBef>
                <a:spcPts val="1175"/>
              </a:spcBef>
              <a:spcAft>
                <a:spcPts val="0"/>
              </a:spcAft>
              <a:buChar char="•"/>
              <a:defRPr sz="5600" b="0" i="0">
                <a:solidFill>
                  <a:schemeClr val="dk1"/>
                </a:solidFill>
                <a:latin typeface="Calibri"/>
              </a:defRPr>
            </a:lvl2pPr>
            <a:lvl3pPr marL="2698750" indent="2159000" algn="l" defTabSz="2159000">
              <a:lnSpc>
                <a:spcPct val="90000"/>
              </a:lnSpc>
              <a:spcBef>
                <a:spcPts val="1175"/>
              </a:spcBef>
              <a:spcAft>
                <a:spcPts val="0"/>
              </a:spcAft>
              <a:buChar char="•"/>
              <a:defRPr sz="4700" b="0" i="0">
                <a:solidFill>
                  <a:schemeClr val="dk1"/>
                </a:solidFill>
                <a:latin typeface="Calibri"/>
              </a:defRPr>
            </a:lvl3pPr>
            <a:lvl4pPr marL="3779837" indent="3240087" algn="l" defTabSz="2159000">
              <a:lnSpc>
                <a:spcPct val="90000"/>
              </a:lnSpc>
              <a:spcBef>
                <a:spcPts val="1175"/>
              </a:spcBef>
              <a:spcAft>
                <a:spcPts val="0"/>
              </a:spcAft>
              <a:buChar char="•"/>
              <a:defRPr sz="4200" b="0" i="0">
                <a:solidFill>
                  <a:schemeClr val="dk1"/>
                </a:solidFill>
                <a:latin typeface="Calibri"/>
              </a:defRPr>
            </a:lvl4pPr>
            <a:lvl5pPr marL="4859337" indent="4319587" algn="l" defTabSz="2159000">
              <a:lnSpc>
                <a:spcPct val="90000"/>
              </a:lnSpc>
              <a:spcBef>
                <a:spcPts val="1175"/>
              </a:spcBef>
              <a:spcAft>
                <a:spcPts val="0"/>
              </a:spcAft>
              <a:buChar char="•"/>
              <a:defRPr sz="4200" b="0" i="0">
                <a:solidFill>
                  <a:schemeClr val="dk1"/>
                </a:solidFill>
                <a:latin typeface="Calibri"/>
              </a:defRPr>
            </a:lvl5pPr>
          </a:lstStyle>
          <a:p>
            <a:pPr marL="539750" lvl="0" indent="-539750">
              <a:spcBef>
                <a:spcPts val="2363"/>
              </a:spcBef>
              <a:buFont typeface="Arial"/>
              <a:buChar char="•"/>
              <a:defRPr/>
            </a:pPr>
            <a:r>
              <a:rPr lang="pt-BR"/>
              <a:t>Clique para editar os estilos de texto Mestres</a:t>
            </a:r>
            <a:endParaRPr/>
          </a:p>
          <a:p>
            <a:pPr marL="1619250" lvl="1" indent="-539750">
              <a:spcBef>
                <a:spcPts val="1175"/>
              </a:spcBef>
              <a:buFont typeface="Arial"/>
              <a:buChar char="•"/>
              <a:defRPr/>
            </a:pPr>
            <a:r>
              <a:rPr lang="pt-BR"/>
              <a:t>Segundo nível</a:t>
            </a:r>
            <a:endParaRPr/>
          </a:p>
          <a:p>
            <a:pPr marL="2698750" lvl="2" indent="-539750">
              <a:spcBef>
                <a:spcPts val="1175"/>
              </a:spcBef>
              <a:buFont typeface="Arial"/>
              <a:buChar char="•"/>
              <a:defRPr/>
            </a:pPr>
            <a:r>
              <a:rPr lang="pt-BR"/>
              <a:t>Terceiro nível</a:t>
            </a:r>
            <a:endParaRPr/>
          </a:p>
          <a:p>
            <a:pPr marL="3779837" lvl="3" indent="-539750">
              <a:spcBef>
                <a:spcPts val="1175"/>
              </a:spcBef>
              <a:buFont typeface="Arial"/>
              <a:buChar char="•"/>
              <a:defRPr/>
            </a:pPr>
            <a:r>
              <a:rPr lang="pt-BR"/>
              <a:t>Quarto nível</a:t>
            </a:r>
            <a:endParaRPr/>
          </a:p>
          <a:p>
            <a:pPr marL="4859337" lvl="4" indent="-539750">
              <a:spcBef>
                <a:spcPts val="1175"/>
              </a:spcBef>
              <a:buFont typeface="Arial"/>
              <a:buChar char="•"/>
              <a:defRPr/>
            </a:pPr>
            <a:r>
              <a:rPr lang="pt-BR"/>
              <a:t>Quinto nível</a:t>
            </a:r>
            <a:endParaRPr/>
          </a:p>
        </p:txBody>
      </p:sp>
      <p:sp>
        <p:nvSpPr>
          <p:cNvPr id="1028" name="Date Placeholder 3"/>
          <p:cNvSpPr>
            <a:spLocks noGrp="1" noChangeShapeType="1"/>
          </p:cNvSpPr>
          <p:nvPr>
            <p:ph type="dt" idx="2"/>
          </p:nvPr>
        </p:nvSpPr>
        <p:spPr bwMode="auto">
          <a:xfrm>
            <a:off x="1731734" y="30062991"/>
            <a:ext cx="5671198" cy="1727557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>
            <a:lvl1pPr marL="0" indent="0" algn="l" defTabSz="2159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200" b="0" i="0">
                <a:solidFill>
                  <a:schemeClr val="dk1"/>
                </a:solidFill>
                <a:latin typeface="Calibri"/>
              </a:defRPr>
            </a:lvl1pPr>
            <a:lvl2pPr marL="1079500" indent="1079500" algn="l" defTabSz="2159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200" b="0" i="0">
                <a:solidFill>
                  <a:schemeClr val="dk1"/>
                </a:solidFill>
                <a:latin typeface="Calibri"/>
              </a:defRPr>
            </a:lvl2pPr>
            <a:lvl3pPr marL="2159000" indent="2159000" algn="l" defTabSz="2159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200" b="0" i="0">
                <a:solidFill>
                  <a:schemeClr val="dk1"/>
                </a:solidFill>
                <a:latin typeface="Calibri"/>
              </a:defRPr>
            </a:lvl3pPr>
            <a:lvl4pPr marL="3238500" indent="3238500" algn="l" defTabSz="2159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200" b="0" i="0">
                <a:solidFill>
                  <a:schemeClr val="dk1"/>
                </a:solidFill>
                <a:latin typeface="Calibri"/>
              </a:defRPr>
            </a:lvl4pPr>
            <a:lvl5pPr marL="4319587" indent="4319587" algn="l" defTabSz="2159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200" b="0" i="0">
                <a:solidFill>
                  <a:schemeClr val="dk1"/>
                </a:solidFill>
                <a:latin typeface="Calibri"/>
              </a:defRPr>
            </a:lvl5pPr>
          </a:lstStyle>
          <a:p>
            <a:pPr>
              <a:defRPr/>
            </a:pPr>
            <a:r>
              <a:rPr lang="pt-BR" sz="2800" dirty="0">
                <a:solidFill>
                  <a:srgbClr val="898989"/>
                </a:solidFill>
              </a:rPr>
              <a:t>*</a:t>
            </a:r>
            <a:endParaRPr lang="pt-BR" dirty="0"/>
          </a:p>
        </p:txBody>
      </p:sp>
      <p:sp>
        <p:nvSpPr>
          <p:cNvPr id="1029" name="Footer Placeholder 4"/>
          <p:cNvSpPr>
            <a:spLocks noGrp="1" noChangeShapeType="1"/>
          </p:cNvSpPr>
          <p:nvPr>
            <p:ph type="ftr" idx="3"/>
          </p:nvPr>
        </p:nvSpPr>
        <p:spPr bwMode="auto">
          <a:xfrm>
            <a:off x="8347514" y="30062991"/>
            <a:ext cx="8504945" cy="1727557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/>
          <a:p>
            <a:pPr>
              <a:defRPr/>
            </a:pPr>
            <a:endParaRPr sz="1400" dirty="0"/>
          </a:p>
        </p:txBody>
      </p:sp>
      <p:sp>
        <p:nvSpPr>
          <p:cNvPr id="1030" name="Slide Number Placeholder 5"/>
          <p:cNvSpPr>
            <a:spLocks noGrp="1" noChangeShapeType="1"/>
          </p:cNvSpPr>
          <p:nvPr>
            <p:ph type="sldNum" idx="4"/>
          </p:nvPr>
        </p:nvSpPr>
        <p:spPr bwMode="auto">
          <a:xfrm>
            <a:off x="17797043" y="30062991"/>
            <a:ext cx="5671198" cy="1727557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>
            <a:lvl1pPr marL="0" indent="0" algn="l" defTabSz="2159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200" b="0" i="0">
                <a:solidFill>
                  <a:schemeClr val="dk1"/>
                </a:solidFill>
                <a:latin typeface="Calibri"/>
              </a:defRPr>
            </a:lvl1pPr>
            <a:lvl2pPr marL="1079500" indent="1079500" algn="l" defTabSz="2159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200" b="0" i="0">
                <a:solidFill>
                  <a:schemeClr val="dk1"/>
                </a:solidFill>
                <a:latin typeface="Calibri"/>
              </a:defRPr>
            </a:lvl2pPr>
            <a:lvl3pPr marL="2159000" indent="2159000" algn="l" defTabSz="2159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200" b="0" i="0">
                <a:solidFill>
                  <a:schemeClr val="dk1"/>
                </a:solidFill>
                <a:latin typeface="Calibri"/>
              </a:defRPr>
            </a:lvl3pPr>
            <a:lvl4pPr marL="3238500" indent="3238500" algn="l" defTabSz="2159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200" b="0" i="0">
                <a:solidFill>
                  <a:schemeClr val="dk1"/>
                </a:solidFill>
                <a:latin typeface="Calibri"/>
              </a:defRPr>
            </a:lvl4pPr>
            <a:lvl5pPr marL="4319587" indent="4319587" algn="l" defTabSz="2159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200" b="0" i="0">
                <a:solidFill>
                  <a:schemeClr val="dk1"/>
                </a:solidFill>
                <a:latin typeface="Calibri"/>
              </a:defRPr>
            </a:lvl5pPr>
          </a:lstStyle>
          <a:p>
            <a:pPr algn="r">
              <a:defRPr/>
            </a:pPr>
            <a:fld id="{D038279B-FC19-497E-A7D1-5ADD9CAF016F}" type="slidenum">
              <a:rPr lang="pt-BR" sz="2800" smtClean="0">
                <a:solidFill>
                  <a:srgbClr val="898989"/>
                </a:solidFill>
              </a:rPr>
              <a:pPr algn="r">
                <a:defRPr/>
              </a:pPr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2159000">
        <a:lnSpc>
          <a:spcPct val="90000"/>
        </a:lnSpc>
        <a:spcBef>
          <a:spcPts val="0"/>
        </a:spcBef>
        <a:spcAft>
          <a:spcPts val="0"/>
        </a:spcAft>
        <a:defRPr sz="10300">
          <a:solidFill>
            <a:schemeClr val="tx1"/>
          </a:solidFill>
          <a:latin typeface="+mj-lt"/>
          <a:ea typeface="+mj-ea"/>
          <a:cs typeface="+mj-cs"/>
        </a:defRPr>
      </a:lvl1pPr>
      <a:lvl2pPr algn="l" defTabSz="2159000">
        <a:lnSpc>
          <a:spcPct val="90000"/>
        </a:lnSpc>
        <a:spcBef>
          <a:spcPts val="0"/>
        </a:spcBef>
        <a:spcAft>
          <a:spcPts val="0"/>
        </a:spcAft>
        <a:defRPr sz="10300">
          <a:solidFill>
            <a:schemeClr val="tx1"/>
          </a:solidFill>
          <a:latin typeface="Calibri Light"/>
        </a:defRPr>
      </a:lvl2pPr>
      <a:lvl3pPr algn="l" defTabSz="2159000">
        <a:lnSpc>
          <a:spcPct val="90000"/>
        </a:lnSpc>
        <a:spcBef>
          <a:spcPts val="0"/>
        </a:spcBef>
        <a:spcAft>
          <a:spcPts val="0"/>
        </a:spcAft>
        <a:defRPr sz="10300">
          <a:solidFill>
            <a:schemeClr val="tx1"/>
          </a:solidFill>
          <a:latin typeface="Calibri Light"/>
        </a:defRPr>
      </a:lvl3pPr>
      <a:lvl4pPr algn="l" defTabSz="2159000">
        <a:lnSpc>
          <a:spcPct val="90000"/>
        </a:lnSpc>
        <a:spcBef>
          <a:spcPts val="0"/>
        </a:spcBef>
        <a:spcAft>
          <a:spcPts val="0"/>
        </a:spcAft>
        <a:defRPr sz="10300">
          <a:solidFill>
            <a:schemeClr val="tx1"/>
          </a:solidFill>
          <a:latin typeface="Calibri Light"/>
        </a:defRPr>
      </a:lvl4pPr>
      <a:lvl5pPr algn="l" defTabSz="2159000">
        <a:lnSpc>
          <a:spcPct val="90000"/>
        </a:lnSpc>
        <a:spcBef>
          <a:spcPts val="0"/>
        </a:spcBef>
        <a:spcAft>
          <a:spcPts val="0"/>
        </a:spcAft>
        <a:defRPr sz="10300">
          <a:solidFill>
            <a:schemeClr val="tx1"/>
          </a:solidFill>
          <a:latin typeface="Calibri Light"/>
        </a:defRPr>
      </a:lvl5pPr>
      <a:lvl6pPr marL="457200" algn="l" defTabSz="2159000">
        <a:lnSpc>
          <a:spcPct val="90000"/>
        </a:lnSpc>
        <a:spcBef>
          <a:spcPts val="0"/>
        </a:spcBef>
        <a:spcAft>
          <a:spcPts val="0"/>
        </a:spcAft>
        <a:defRPr sz="10300">
          <a:solidFill>
            <a:schemeClr val="tx1"/>
          </a:solidFill>
          <a:latin typeface="Calibri Light"/>
        </a:defRPr>
      </a:lvl6pPr>
      <a:lvl7pPr marL="914400" algn="l" defTabSz="2159000">
        <a:lnSpc>
          <a:spcPct val="90000"/>
        </a:lnSpc>
        <a:spcBef>
          <a:spcPts val="0"/>
        </a:spcBef>
        <a:spcAft>
          <a:spcPts val="0"/>
        </a:spcAft>
        <a:defRPr sz="10300">
          <a:solidFill>
            <a:schemeClr val="tx1"/>
          </a:solidFill>
          <a:latin typeface="Calibri Light"/>
        </a:defRPr>
      </a:lvl7pPr>
      <a:lvl8pPr marL="1371600" algn="l" defTabSz="2159000">
        <a:lnSpc>
          <a:spcPct val="90000"/>
        </a:lnSpc>
        <a:spcBef>
          <a:spcPts val="0"/>
        </a:spcBef>
        <a:spcAft>
          <a:spcPts val="0"/>
        </a:spcAft>
        <a:defRPr sz="10300">
          <a:solidFill>
            <a:schemeClr val="tx1"/>
          </a:solidFill>
          <a:latin typeface="Calibri Light"/>
        </a:defRPr>
      </a:lvl8pPr>
      <a:lvl9pPr marL="1828800" algn="l" defTabSz="2159000">
        <a:lnSpc>
          <a:spcPct val="90000"/>
        </a:lnSpc>
        <a:spcBef>
          <a:spcPts val="0"/>
        </a:spcBef>
        <a:spcAft>
          <a:spcPts val="0"/>
        </a:spcAft>
        <a:defRPr sz="10300">
          <a:solidFill>
            <a:schemeClr val="tx1"/>
          </a:solidFill>
          <a:latin typeface="Calibri Light"/>
        </a:defRPr>
      </a:lvl9pPr>
    </p:titleStyle>
    <p:bodyStyle>
      <a:lvl1pPr marL="539750" indent="-539750" algn="l" defTabSz="2159000">
        <a:lnSpc>
          <a:spcPct val="90000"/>
        </a:lnSpc>
        <a:spcBef>
          <a:spcPts val="2363"/>
        </a:spcBef>
        <a:spcAft>
          <a:spcPts val="0"/>
        </a:spcAft>
        <a:buFont typeface="Arial"/>
        <a:buChar char="•"/>
        <a:defRPr sz="6600">
          <a:solidFill>
            <a:schemeClr val="tx1"/>
          </a:solidFill>
          <a:latin typeface="+mn-lt"/>
          <a:ea typeface="+mn-ea"/>
          <a:cs typeface="+mn-cs"/>
        </a:defRPr>
      </a:lvl1pPr>
      <a:lvl2pPr marL="1619250" indent="-539750" algn="l" defTabSz="2159000">
        <a:lnSpc>
          <a:spcPct val="90000"/>
        </a:lnSpc>
        <a:spcBef>
          <a:spcPts val="1175"/>
        </a:spcBef>
        <a:spcAft>
          <a:spcPts val="0"/>
        </a:spcAft>
        <a:buFont typeface="Arial"/>
        <a:buChar char="•"/>
        <a:defRPr sz="5600">
          <a:solidFill>
            <a:schemeClr val="tx1"/>
          </a:solidFill>
          <a:latin typeface="+mn-lt"/>
          <a:ea typeface="+mn-ea"/>
          <a:cs typeface="+mn-cs"/>
        </a:defRPr>
      </a:lvl2pPr>
      <a:lvl3pPr marL="2698750" indent="-539750" algn="l" defTabSz="2159000">
        <a:lnSpc>
          <a:spcPct val="90000"/>
        </a:lnSpc>
        <a:spcBef>
          <a:spcPts val="1175"/>
        </a:spcBef>
        <a:spcAft>
          <a:spcPts val="0"/>
        </a:spcAft>
        <a:buFont typeface="Arial"/>
        <a:buChar char="•"/>
        <a:defRPr sz="4700">
          <a:solidFill>
            <a:schemeClr val="tx1"/>
          </a:solidFill>
          <a:latin typeface="+mn-lt"/>
          <a:ea typeface="+mn-ea"/>
          <a:cs typeface="+mn-cs"/>
        </a:defRPr>
      </a:lvl3pPr>
      <a:lvl4pPr marL="3779838" indent="-539750" algn="l" defTabSz="2159000">
        <a:lnSpc>
          <a:spcPct val="90000"/>
        </a:lnSpc>
        <a:spcBef>
          <a:spcPts val="1175"/>
        </a:spcBef>
        <a:spcAft>
          <a:spcPts val="0"/>
        </a:spcAft>
        <a:buFont typeface="Arial"/>
        <a:buChar char="•"/>
        <a:defRPr sz="4200">
          <a:solidFill>
            <a:schemeClr val="tx1"/>
          </a:solidFill>
          <a:latin typeface="+mn-lt"/>
          <a:ea typeface="+mn-ea"/>
          <a:cs typeface="+mn-cs"/>
        </a:defRPr>
      </a:lvl4pPr>
      <a:lvl5pPr marL="4859338" indent="-539750" algn="l" defTabSz="2159000">
        <a:lnSpc>
          <a:spcPct val="90000"/>
        </a:lnSpc>
        <a:spcBef>
          <a:spcPts val="1175"/>
        </a:spcBef>
        <a:spcAft>
          <a:spcPts val="0"/>
        </a:spcAft>
        <a:buFont typeface="Arial"/>
        <a:buChar char="•"/>
        <a:defRPr sz="4200">
          <a:solidFill>
            <a:schemeClr val="tx1"/>
          </a:solidFill>
          <a:latin typeface="+mn-lt"/>
          <a:ea typeface="+mn-ea"/>
          <a:cs typeface="+mn-cs"/>
        </a:defRPr>
      </a:lvl5pPr>
      <a:lvl6pPr marL="5939988" indent="-539999" algn="l" defTabSz="2159996">
        <a:lnSpc>
          <a:spcPct val="90000"/>
        </a:lnSpc>
        <a:spcBef>
          <a:spcPts val="1181"/>
        </a:spcBef>
        <a:buFont typeface="Arial"/>
        <a:buChar char="•"/>
        <a:defRPr sz="4250">
          <a:solidFill>
            <a:schemeClr val="tx1"/>
          </a:solidFill>
          <a:latin typeface="+mn-lt"/>
          <a:ea typeface="+mn-ea"/>
          <a:cs typeface="+mn-cs"/>
        </a:defRPr>
      </a:lvl6pPr>
      <a:lvl7pPr marL="7019986" indent="-539999" algn="l" defTabSz="2159996">
        <a:lnSpc>
          <a:spcPct val="90000"/>
        </a:lnSpc>
        <a:spcBef>
          <a:spcPts val="1181"/>
        </a:spcBef>
        <a:buFont typeface="Arial"/>
        <a:buChar char="•"/>
        <a:defRPr sz="4250">
          <a:solidFill>
            <a:schemeClr val="tx1"/>
          </a:solidFill>
          <a:latin typeface="+mn-lt"/>
          <a:ea typeface="+mn-ea"/>
          <a:cs typeface="+mn-cs"/>
        </a:defRPr>
      </a:lvl7pPr>
      <a:lvl8pPr marL="8099984" indent="-539999" algn="l" defTabSz="2159996">
        <a:lnSpc>
          <a:spcPct val="90000"/>
        </a:lnSpc>
        <a:spcBef>
          <a:spcPts val="1181"/>
        </a:spcBef>
        <a:buFont typeface="Arial"/>
        <a:buChar char="•"/>
        <a:defRPr sz="4250">
          <a:solidFill>
            <a:schemeClr val="tx1"/>
          </a:solidFill>
          <a:latin typeface="+mn-lt"/>
          <a:ea typeface="+mn-ea"/>
          <a:cs typeface="+mn-cs"/>
        </a:defRPr>
      </a:lvl8pPr>
      <a:lvl9pPr marL="9179982" indent="-539999" algn="l" defTabSz="2159996">
        <a:lnSpc>
          <a:spcPct val="90000"/>
        </a:lnSpc>
        <a:spcBef>
          <a:spcPts val="1181"/>
        </a:spcBef>
        <a:buFont typeface="Arial"/>
        <a:buChar char="•"/>
        <a:defRPr sz="425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59996">
        <a:defRPr sz="4250">
          <a:solidFill>
            <a:schemeClr val="tx1"/>
          </a:solidFill>
          <a:latin typeface="+mn-lt"/>
          <a:ea typeface="+mn-ea"/>
          <a:cs typeface="+mn-cs"/>
        </a:defRPr>
      </a:lvl1pPr>
      <a:lvl2pPr marL="1079998" algn="l" defTabSz="2159996">
        <a:defRPr sz="4250">
          <a:solidFill>
            <a:schemeClr val="tx1"/>
          </a:solidFill>
          <a:latin typeface="+mn-lt"/>
          <a:ea typeface="+mn-ea"/>
          <a:cs typeface="+mn-cs"/>
        </a:defRPr>
      </a:lvl2pPr>
      <a:lvl3pPr marL="2159996" algn="l" defTabSz="2159996">
        <a:defRPr sz="4250">
          <a:solidFill>
            <a:schemeClr val="tx1"/>
          </a:solidFill>
          <a:latin typeface="+mn-lt"/>
          <a:ea typeface="+mn-ea"/>
          <a:cs typeface="+mn-cs"/>
        </a:defRPr>
      </a:lvl3pPr>
      <a:lvl4pPr marL="3239994" algn="l" defTabSz="2159996">
        <a:defRPr sz="4250">
          <a:solidFill>
            <a:schemeClr val="tx1"/>
          </a:solidFill>
          <a:latin typeface="+mn-lt"/>
          <a:ea typeface="+mn-ea"/>
          <a:cs typeface="+mn-cs"/>
        </a:defRPr>
      </a:lvl4pPr>
      <a:lvl5pPr marL="4319991" algn="l" defTabSz="2159996">
        <a:defRPr sz="4250">
          <a:solidFill>
            <a:schemeClr val="tx1"/>
          </a:solidFill>
          <a:latin typeface="+mn-lt"/>
          <a:ea typeface="+mn-ea"/>
          <a:cs typeface="+mn-cs"/>
        </a:defRPr>
      </a:lvl5pPr>
      <a:lvl6pPr marL="5399989" algn="l" defTabSz="2159996">
        <a:defRPr sz="4250">
          <a:solidFill>
            <a:schemeClr val="tx1"/>
          </a:solidFill>
          <a:latin typeface="+mn-lt"/>
          <a:ea typeface="+mn-ea"/>
          <a:cs typeface="+mn-cs"/>
        </a:defRPr>
      </a:lvl6pPr>
      <a:lvl7pPr marL="6479987" algn="l" defTabSz="2159996">
        <a:defRPr sz="4250">
          <a:solidFill>
            <a:schemeClr val="tx1"/>
          </a:solidFill>
          <a:latin typeface="+mn-lt"/>
          <a:ea typeface="+mn-ea"/>
          <a:cs typeface="+mn-cs"/>
        </a:defRPr>
      </a:lvl7pPr>
      <a:lvl8pPr marL="7559985" algn="l" defTabSz="2159996">
        <a:defRPr sz="4250">
          <a:solidFill>
            <a:schemeClr val="tx1"/>
          </a:solidFill>
          <a:latin typeface="+mn-lt"/>
          <a:ea typeface="+mn-ea"/>
          <a:cs typeface="+mn-cs"/>
        </a:defRPr>
      </a:lvl8pPr>
      <a:lvl9pPr marL="8639983" algn="l" defTabSz="2159996">
        <a:defRPr sz="42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50" name="Título 1"/>
          <p:cNvSpPr txBox="1">
            <a:spLocks noGrp="1" noChangeShapeType="1"/>
          </p:cNvSpPr>
          <p:nvPr/>
        </p:nvSpPr>
        <p:spPr bwMode="auto">
          <a:xfrm>
            <a:off x="3670995" y="4822384"/>
            <a:ext cx="20032546" cy="833437"/>
          </a:xfrm>
          <a:prstGeom prst="rect">
            <a:avLst/>
          </a:prstGeom>
          <a:noFill/>
        </p:spPr>
        <p:txBody>
          <a:bodyPr lIns="293806" tIns="146903" rIns="293806" bIns="146903" anchor="b"/>
          <a:lstStyle/>
          <a:p>
            <a:pPr lvl="0" algn="ctr">
              <a:lnSpc>
                <a:spcPct val="90000"/>
              </a:lnSpc>
              <a:defRPr/>
            </a:pPr>
            <a:r>
              <a:rPr lang="pt-BR" sz="3000" b="1" dirty="0">
                <a:latin typeface="Arial" panose="020B0604020202020204" pitchFamily="34" charset="0"/>
                <a:ea typeface="Arial"/>
                <a:cs typeface="Arial" panose="020B0604020202020204" pitchFamily="34" charset="0"/>
              </a:rPr>
              <a:t>Autores: </a:t>
            </a:r>
            <a:r>
              <a:rPr lang="pt-BR" sz="3000" dirty="0">
                <a:latin typeface="Arial" panose="020B0604020202020204" pitchFamily="34" charset="0"/>
                <a:ea typeface="Arial"/>
                <a:cs typeface="Arial" panose="020B0604020202020204" pitchFamily="34" charset="0"/>
              </a:rPr>
              <a:t>João Miguel de Souza¹, Xxxxxxxxxxxxx¹ Xxxxxxxxxxxxxxx²  (</a:t>
            </a:r>
            <a:r>
              <a:rPr lang="pt-BR" altLang="pt-BR" sz="3000" b="1" dirty="0">
                <a:latin typeface="Arial" panose="020B0604020202020204" pitchFamily="34" charset="0"/>
                <a:cs typeface="Arial" panose="020B0604020202020204" pitchFamily="34" charset="0"/>
              </a:rPr>
              <a:t>negrito, centralizado, tamanho 35 à 40pt</a:t>
            </a:r>
            <a:r>
              <a:rPr lang="pt-BR" sz="3000" dirty="0">
                <a:latin typeface="Arial" panose="020B0604020202020204" pitchFamily="34" charset="0"/>
                <a:ea typeface="Arial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051" name="Título 1"/>
          <p:cNvSpPr txBox="1">
            <a:spLocks noGrp="1" noChangeShapeType="1"/>
          </p:cNvSpPr>
          <p:nvPr/>
        </p:nvSpPr>
        <p:spPr bwMode="auto">
          <a:xfrm>
            <a:off x="3131707" y="3680222"/>
            <a:ext cx="20801830" cy="1076467"/>
          </a:xfrm>
          <a:prstGeom prst="rect">
            <a:avLst/>
          </a:prstGeom>
          <a:noFill/>
        </p:spPr>
        <p:txBody>
          <a:bodyPr lIns="293806" tIns="146903" rIns="293806" bIns="146903" anchor="b"/>
          <a:lstStyle/>
          <a:p>
            <a:pPr algn="ctr" eaLnBrk="1" hangingPunct="1">
              <a:defRPr/>
            </a:pPr>
            <a:r>
              <a:rPr lang="pt-BR" sz="4800" b="1" dirty="0">
                <a:latin typeface="Arial" panose="020B0604020202020204" pitchFamily="34" charset="0"/>
                <a:ea typeface="Geneva" panose="020B0503030404040204" pitchFamily="124" charset="-128"/>
                <a:cs typeface="Arial" panose="020B0604020202020204" pitchFamily="34" charset="0"/>
              </a:rPr>
              <a:t>Título em arial, centralizado, negrito, fonte tamanho de 65 à 70</a:t>
            </a:r>
            <a:endParaRPr lang="en-US" sz="4800" dirty="0">
              <a:latin typeface="Arial" panose="020B0604020202020204" pitchFamily="34" charset="0"/>
              <a:ea typeface="Geneva" panose="020B0503030404040204" pitchFamily="124" charset="-128"/>
              <a:cs typeface="Arial" panose="020B0604020202020204" pitchFamily="34" charset="0"/>
            </a:endParaRPr>
          </a:p>
        </p:txBody>
      </p:sp>
      <p:grpSp>
        <p:nvGrpSpPr>
          <p:cNvPr id="2054" name="Retângulo 2"/>
          <p:cNvGrpSpPr/>
          <p:nvPr/>
        </p:nvGrpSpPr>
        <p:grpSpPr bwMode="auto">
          <a:xfrm>
            <a:off x="521693" y="7868295"/>
            <a:ext cx="11520000" cy="852487"/>
            <a:chOff x="115" y="4328"/>
            <a:chExt cx="6466" cy="537"/>
          </a:xfrm>
          <a:solidFill>
            <a:srgbClr val="FF0066"/>
          </a:solidFill>
        </p:grpSpPr>
        <p:pic>
          <p:nvPicPr>
            <p:cNvPr id="2052" name="Retângulo 2"/>
            <p:cNvPicPr>
              <a:picLocks noChangeAspect="1"/>
            </p:cNvPicPr>
            <p:nvPr/>
          </p:nvPicPr>
          <p:blipFill>
            <a:blip r:embed="rId3"/>
            <a:stretch/>
          </p:blipFill>
          <p:spPr bwMode="auto">
            <a:xfrm>
              <a:off x="115" y="4328"/>
              <a:ext cx="6466" cy="537"/>
            </a:xfrm>
            <a:prstGeom prst="rect">
              <a:avLst/>
            </a:prstGeom>
            <a:grpFill/>
          </p:spPr>
        </p:pic>
        <p:sp>
          <p:nvSpPr>
            <p:cNvPr id="2053" name="Shape 2053"/>
            <p:cNvSpPr txBox="1">
              <a:spLocks noChangeShapeType="1"/>
            </p:cNvSpPr>
            <p:nvPr/>
          </p:nvSpPr>
          <p:spPr bwMode="auto">
            <a:xfrm>
              <a:off x="121" y="4331"/>
              <a:ext cx="6459" cy="531"/>
            </a:xfrm>
            <a:prstGeom prst="rect">
              <a:avLst/>
            </a:prstGeom>
            <a:grpFill/>
          </p:spPr>
          <p:txBody>
            <a:bodyPr lIns="91440" tIns="45720" rIns="91440" bIns="45720" anchor="ctr" anchorCtr="0"/>
            <a:lstStyle/>
            <a:p>
              <a:pPr lvl="0" algn="ctr">
                <a:defRPr/>
              </a:pPr>
              <a:r>
                <a:rPr lang="pt-BR" sz="4000" dirty="0">
                  <a:solidFill>
                    <a:srgbClr val="FFFFFF"/>
                  </a:solidFill>
                  <a:latin typeface="Arial"/>
                  <a:ea typeface="Arial"/>
                </a:rPr>
                <a:t>Introdução</a:t>
              </a:r>
              <a:endParaRPr dirty="0"/>
            </a:p>
          </p:txBody>
        </p:sp>
      </p:grpSp>
      <p:sp>
        <p:nvSpPr>
          <p:cNvPr id="2055" name="CaixaDeTexto 3"/>
          <p:cNvSpPr txBox="1">
            <a:spLocks noGrp="1" noChangeShapeType="1"/>
          </p:cNvSpPr>
          <p:nvPr/>
        </p:nvSpPr>
        <p:spPr bwMode="auto">
          <a:xfrm>
            <a:off x="14544996" y="8285781"/>
            <a:ext cx="10211873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just">
              <a:defRPr/>
            </a:pPr>
            <a:r>
              <a:rPr lang="pt-BR" sz="3600" dirty="0">
                <a:ea typeface="Arial"/>
              </a:rPr>
              <a:t>	</a:t>
            </a:r>
            <a:endParaRPr dirty="0"/>
          </a:p>
          <a:p>
            <a:pPr lvl="0" algn="just">
              <a:defRPr/>
            </a:pPr>
            <a:endParaRPr lang="en-US" sz="3600" dirty="0"/>
          </a:p>
          <a:p>
            <a:pPr lvl="0" algn="just">
              <a:defRPr/>
            </a:pPr>
            <a:r>
              <a:rPr lang="pt-BR" sz="3600" dirty="0">
                <a:ea typeface="Arial"/>
              </a:rPr>
              <a:t>  </a:t>
            </a:r>
            <a:endParaRPr dirty="0"/>
          </a:p>
        </p:txBody>
      </p:sp>
      <p:sp>
        <p:nvSpPr>
          <p:cNvPr id="2057" name="Conector reto 26"/>
          <p:cNvSpPr>
            <a:spLocks noGrp="1" noChangeShapeType="1"/>
          </p:cNvSpPr>
          <p:nvPr/>
        </p:nvSpPr>
        <p:spPr bwMode="auto">
          <a:xfrm flipV="1">
            <a:off x="142603" y="7433643"/>
            <a:ext cx="24914768" cy="74612"/>
          </a:xfrm>
          <a:prstGeom prst="line">
            <a:avLst/>
          </a:prstGeom>
          <a:noFill/>
          <a:ln w="88900">
            <a:solidFill>
              <a:schemeClr val="bg1">
                <a:lumMod val="50000"/>
              </a:schemeClr>
            </a:solidFill>
            <a:miter/>
            <a:headEnd/>
            <a:tailEnd/>
          </a:ln>
        </p:spPr>
        <p:txBody>
          <a:bodyPr lIns="91440" tIns="45720" rIns="91440" bIns="45720"/>
          <a:lstStyle/>
          <a:p>
            <a:pPr>
              <a:defRPr/>
            </a:pP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8" name="CaixaDeTexto 3"/>
          <p:cNvSpPr txBox="1">
            <a:spLocks noGrp="1" noChangeShapeType="1"/>
          </p:cNvSpPr>
          <p:nvPr/>
        </p:nvSpPr>
        <p:spPr bwMode="auto">
          <a:xfrm>
            <a:off x="556002" y="8849370"/>
            <a:ext cx="11469814" cy="169277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just">
              <a:defRPr/>
            </a:pPr>
            <a:r>
              <a:rPr lang="pt-BR" sz="3600" dirty="0">
                <a:ea typeface="Arial"/>
              </a:rPr>
              <a:t>	</a:t>
            </a:r>
            <a:r>
              <a:rPr lang="pt-BR" sz="3400" dirty="0">
                <a:ea typeface="Arial"/>
              </a:rPr>
              <a:t>    Xxxxxxxxxxxxx xxxxxxxxxxxxx xxxxxxxxxx xxxxxxxxxxx xxxxxxxxxxxxxxxxxxxxxxxxx xxxxxxxxxxx xxxxxxxxx xxxxxxxx xxxxxxxxxxxxxxxx xxxxxxxxxxxxxxxxxxxx xxxxxx.</a:t>
            </a:r>
            <a:endParaRPr dirty="0"/>
          </a:p>
        </p:txBody>
      </p:sp>
      <p:sp>
        <p:nvSpPr>
          <p:cNvPr id="2059" name="CaixaDeTexto 7"/>
          <p:cNvSpPr txBox="1">
            <a:spLocks noGrp="1" noChangeShapeType="1"/>
          </p:cNvSpPr>
          <p:nvPr/>
        </p:nvSpPr>
        <p:spPr bwMode="auto">
          <a:xfrm>
            <a:off x="162023" y="4059403"/>
            <a:ext cx="3750907" cy="1938992"/>
          </a:xfrm>
          <a:prstGeom prst="rect">
            <a:avLst/>
          </a:prstGeom>
          <a:noFill/>
          <a:ln w="9524">
            <a:solidFill>
              <a:schemeClr val="dk1"/>
            </a:solidFill>
            <a:round/>
            <a:headEnd/>
            <a:tailEnd/>
          </a:ln>
        </p:spPr>
        <p:txBody>
          <a:bodyPr wrap="square" lIns="91440" tIns="45720" rIns="91440" bIns="45720">
            <a:spAutoFit/>
          </a:bodyPr>
          <a:lstStyle/>
          <a:p>
            <a:pPr lvl="0" algn="ctr">
              <a:defRPr/>
            </a:pPr>
            <a:r>
              <a:rPr lang="pt-BR" sz="4000" b="1" dirty="0">
                <a:solidFill>
                  <a:srgbClr val="FF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LOGO DO CURSO OU INSTITUIÇÃO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062" name="Retângulo 36"/>
          <p:cNvGrpSpPr/>
          <p:nvPr/>
        </p:nvGrpSpPr>
        <p:grpSpPr bwMode="auto">
          <a:xfrm>
            <a:off x="547094" y="14893404"/>
            <a:ext cx="11520000" cy="860425"/>
            <a:chOff x="131" y="8052"/>
            <a:chExt cx="6466" cy="542"/>
          </a:xfrm>
          <a:solidFill>
            <a:srgbClr val="FF0066"/>
          </a:solidFill>
        </p:grpSpPr>
        <p:pic>
          <p:nvPicPr>
            <p:cNvPr id="2060" name="Retângulo 36"/>
            <p:cNvPicPr>
              <a:picLocks noChangeAspect="1"/>
            </p:cNvPicPr>
            <p:nvPr/>
          </p:nvPicPr>
          <p:blipFill>
            <a:blip r:embed="rId4"/>
            <a:stretch/>
          </p:blipFill>
          <p:spPr bwMode="auto">
            <a:xfrm>
              <a:off x="131" y="8052"/>
              <a:ext cx="6466" cy="542"/>
            </a:xfrm>
            <a:prstGeom prst="rect">
              <a:avLst/>
            </a:prstGeom>
            <a:grpFill/>
          </p:spPr>
        </p:pic>
        <p:sp>
          <p:nvSpPr>
            <p:cNvPr id="2061" name="Shape 2061"/>
            <p:cNvSpPr txBox="1">
              <a:spLocks noChangeShapeType="1"/>
            </p:cNvSpPr>
            <p:nvPr/>
          </p:nvSpPr>
          <p:spPr bwMode="auto">
            <a:xfrm>
              <a:off x="136" y="8057"/>
              <a:ext cx="6459" cy="532"/>
            </a:xfrm>
            <a:prstGeom prst="rect">
              <a:avLst/>
            </a:prstGeom>
            <a:grpFill/>
          </p:spPr>
          <p:txBody>
            <a:bodyPr lIns="91440" tIns="45720" rIns="91440" bIns="45720" anchor="ctr" anchorCtr="0"/>
            <a:lstStyle/>
            <a:p>
              <a:pPr lvl="0" algn="ctr">
                <a:defRPr/>
              </a:pPr>
              <a:r>
                <a:rPr lang="pt-BR" sz="4000" dirty="0">
                  <a:solidFill>
                    <a:srgbClr val="FFFFFF"/>
                  </a:solidFill>
                  <a:latin typeface="Arial"/>
                  <a:ea typeface="Arial"/>
                </a:rPr>
                <a:t>Objetivos</a:t>
              </a:r>
              <a:endParaRPr dirty="0"/>
            </a:p>
          </p:txBody>
        </p:sp>
      </p:grpSp>
      <p:sp>
        <p:nvSpPr>
          <p:cNvPr id="2063" name="CaixaDeTexto 3"/>
          <p:cNvSpPr txBox="1">
            <a:spLocks noGrp="1" noChangeShapeType="1"/>
          </p:cNvSpPr>
          <p:nvPr/>
        </p:nvSpPr>
        <p:spPr bwMode="auto">
          <a:xfrm>
            <a:off x="556001" y="16001876"/>
            <a:ext cx="11507529" cy="169277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just">
              <a:defRPr/>
            </a:pPr>
            <a:r>
              <a:rPr lang="pt-BR" sz="3600" dirty="0">
                <a:ea typeface="Arial"/>
              </a:rPr>
              <a:t>	</a:t>
            </a:r>
            <a:r>
              <a:rPr lang="pt-BR" sz="3400" dirty="0">
                <a:ea typeface="Arial"/>
              </a:rPr>
              <a:t>    Xxxxxxxxxxxxx Arial xxxxxxxxxx xxxxxxxxxxx xxxxxxxxxxxxxxxxxxxxxxxxx xxxxxxxxxxx xxxxxxxxx xxxxxxxx xxxxxxxxxxxxxxxx xxxxxxxxxxxxxxxxxxxx xxxxxx.</a:t>
            </a:r>
            <a:endParaRPr dirty="0"/>
          </a:p>
        </p:txBody>
      </p:sp>
      <p:grpSp>
        <p:nvGrpSpPr>
          <p:cNvPr id="2066" name="Retângulo 39"/>
          <p:cNvGrpSpPr/>
          <p:nvPr/>
        </p:nvGrpSpPr>
        <p:grpSpPr bwMode="auto">
          <a:xfrm>
            <a:off x="551856" y="21695594"/>
            <a:ext cx="11520000" cy="854075"/>
            <a:chOff x="134" y="13267"/>
            <a:chExt cx="6466" cy="538"/>
          </a:xfrm>
          <a:solidFill>
            <a:srgbClr val="FF0066"/>
          </a:solidFill>
        </p:grpSpPr>
        <p:pic>
          <p:nvPicPr>
            <p:cNvPr id="2064" name="Retângulo 39"/>
            <p:cNvPicPr>
              <a:picLocks noChangeAspect="1"/>
            </p:cNvPicPr>
            <p:nvPr/>
          </p:nvPicPr>
          <p:blipFill>
            <a:blip r:embed="rId3"/>
            <a:stretch/>
          </p:blipFill>
          <p:spPr bwMode="auto">
            <a:xfrm>
              <a:off x="134" y="13267"/>
              <a:ext cx="6466" cy="538"/>
            </a:xfrm>
            <a:prstGeom prst="rect">
              <a:avLst/>
            </a:prstGeom>
            <a:grpFill/>
          </p:spPr>
        </p:pic>
        <p:sp>
          <p:nvSpPr>
            <p:cNvPr id="2065" name="Shape 2065"/>
            <p:cNvSpPr txBox="1">
              <a:spLocks noChangeShapeType="1"/>
            </p:cNvSpPr>
            <p:nvPr/>
          </p:nvSpPr>
          <p:spPr bwMode="auto">
            <a:xfrm>
              <a:off x="138" y="13270"/>
              <a:ext cx="6459" cy="532"/>
            </a:xfrm>
            <a:prstGeom prst="rect">
              <a:avLst/>
            </a:prstGeom>
            <a:grpFill/>
          </p:spPr>
          <p:txBody>
            <a:bodyPr lIns="91440" tIns="45720" rIns="91440" bIns="45720" anchor="ctr" anchorCtr="0"/>
            <a:lstStyle/>
            <a:p>
              <a:pPr lvl="0" algn="ctr">
                <a:defRPr/>
              </a:pPr>
              <a:r>
                <a:rPr lang="pt-BR" sz="4000" dirty="0">
                  <a:solidFill>
                    <a:srgbClr val="FFFFFF"/>
                  </a:solidFill>
                  <a:latin typeface="Arial"/>
                  <a:ea typeface="Arial"/>
                </a:rPr>
                <a:t>Materiais e Método</a:t>
              </a:r>
              <a:endParaRPr dirty="0"/>
            </a:p>
          </p:txBody>
        </p:sp>
      </p:grpSp>
      <p:grpSp>
        <p:nvGrpSpPr>
          <p:cNvPr id="2069" name="Retângulo 40"/>
          <p:cNvGrpSpPr/>
          <p:nvPr/>
        </p:nvGrpSpPr>
        <p:grpSpPr bwMode="auto">
          <a:xfrm>
            <a:off x="13249339" y="7879904"/>
            <a:ext cx="11520000" cy="852487"/>
            <a:chOff x="6993" y="4332"/>
            <a:chExt cx="6466" cy="537"/>
          </a:xfrm>
          <a:solidFill>
            <a:srgbClr val="FF0066"/>
          </a:solidFill>
        </p:grpSpPr>
        <p:pic>
          <p:nvPicPr>
            <p:cNvPr id="2067" name="Retângulo 40"/>
            <p:cNvPicPr>
              <a:picLocks noChangeAspect="1"/>
            </p:cNvPicPr>
            <p:nvPr/>
          </p:nvPicPr>
          <p:blipFill>
            <a:blip r:embed="rId3"/>
            <a:stretch/>
          </p:blipFill>
          <p:spPr bwMode="auto">
            <a:xfrm>
              <a:off x="6993" y="4332"/>
              <a:ext cx="6466" cy="537"/>
            </a:xfrm>
            <a:prstGeom prst="rect">
              <a:avLst/>
            </a:prstGeom>
            <a:grpFill/>
          </p:spPr>
        </p:pic>
        <p:sp>
          <p:nvSpPr>
            <p:cNvPr id="2068" name="Shape 2068"/>
            <p:cNvSpPr txBox="1">
              <a:spLocks noChangeShapeType="1"/>
            </p:cNvSpPr>
            <p:nvPr/>
          </p:nvSpPr>
          <p:spPr bwMode="auto">
            <a:xfrm>
              <a:off x="6997" y="4335"/>
              <a:ext cx="6459" cy="532"/>
            </a:xfrm>
            <a:prstGeom prst="rect">
              <a:avLst/>
            </a:prstGeom>
            <a:grpFill/>
          </p:spPr>
          <p:txBody>
            <a:bodyPr lIns="91440" tIns="45720" rIns="91440" bIns="45720" anchor="ctr" anchorCtr="0"/>
            <a:lstStyle/>
            <a:p>
              <a:pPr lvl="0" algn="ctr">
                <a:defRPr/>
              </a:pPr>
              <a:r>
                <a:rPr lang="pt-BR" sz="4000" dirty="0">
                  <a:solidFill>
                    <a:srgbClr val="FFFFFF"/>
                  </a:solidFill>
                  <a:latin typeface="Arial"/>
                  <a:ea typeface="Arial"/>
                </a:rPr>
                <a:t>Resultados </a:t>
              </a:r>
              <a:endParaRPr dirty="0"/>
            </a:p>
          </p:txBody>
        </p:sp>
      </p:grpSp>
      <p:sp>
        <p:nvSpPr>
          <p:cNvPr id="2070" name="CaixaDeTexto 3"/>
          <p:cNvSpPr txBox="1">
            <a:spLocks noGrp="1" noChangeShapeType="1"/>
          </p:cNvSpPr>
          <p:nvPr/>
        </p:nvSpPr>
        <p:spPr bwMode="auto">
          <a:xfrm>
            <a:off x="556001" y="22821700"/>
            <a:ext cx="11515855" cy="169277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just">
              <a:defRPr/>
            </a:pPr>
            <a:r>
              <a:rPr lang="pt-BR" sz="3600" dirty="0">
                <a:ea typeface="Arial"/>
              </a:rPr>
              <a:t>	</a:t>
            </a:r>
            <a:r>
              <a:rPr lang="pt-BR" sz="3400" dirty="0">
                <a:ea typeface="Arial"/>
              </a:rPr>
              <a:t>    Xxxxxxxxxxxxx Arial xxxxxxxxxx xxxxxxxxxxx xxxxxxxxxxxxxxxxxxxxxxxxx xxxxxxxxxxx xxxxxxxxx xxxxxxxx xxxxxxxxxxxxxxxx xxxxxxxxxxxxxxxxxxxx xxxxxx.</a:t>
            </a:r>
            <a:endParaRPr dirty="0"/>
          </a:p>
        </p:txBody>
      </p:sp>
      <p:sp>
        <p:nvSpPr>
          <p:cNvPr id="2071" name="CaixaDeTexto 3"/>
          <p:cNvSpPr txBox="1">
            <a:spLocks noGrp="1" noChangeShapeType="1"/>
          </p:cNvSpPr>
          <p:nvPr/>
        </p:nvSpPr>
        <p:spPr bwMode="auto">
          <a:xfrm>
            <a:off x="13335569" y="8839820"/>
            <a:ext cx="11361762" cy="169277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just">
              <a:defRPr/>
            </a:pPr>
            <a:r>
              <a:rPr lang="pt-BR" sz="3600" dirty="0">
                <a:ea typeface="Arial"/>
              </a:rPr>
              <a:t>	</a:t>
            </a:r>
            <a:r>
              <a:rPr lang="pt-BR" sz="3400" dirty="0">
                <a:ea typeface="Arial"/>
              </a:rPr>
              <a:t>    Xxxxxxxxxxxxx Arial xxxxxxxxxx xxxxxxxxxxx xxxxxxxxxxxxxxxxxxxxxxxxx xxxxxxxxxxx xxxxxxxxx xxxxxxxx xxxxxxxxxxxxxxxx xxxxxxxxxxxxxxxxxxxx xxxxxx.</a:t>
            </a:r>
            <a:endParaRPr dirty="0"/>
          </a:p>
        </p:txBody>
      </p:sp>
      <p:grpSp>
        <p:nvGrpSpPr>
          <p:cNvPr id="2074" name="Retângulo 43"/>
          <p:cNvGrpSpPr/>
          <p:nvPr/>
        </p:nvGrpSpPr>
        <p:grpSpPr bwMode="auto">
          <a:xfrm>
            <a:off x="13285700" y="16988357"/>
            <a:ext cx="11520000" cy="858837"/>
            <a:chOff x="6980" y="9704"/>
            <a:chExt cx="6466" cy="541"/>
          </a:xfrm>
          <a:solidFill>
            <a:srgbClr val="FF0066"/>
          </a:solidFill>
        </p:grpSpPr>
        <p:pic>
          <p:nvPicPr>
            <p:cNvPr id="2072" name="Retângulo 43"/>
            <p:cNvPicPr>
              <a:picLocks noChangeAspect="1"/>
            </p:cNvPicPr>
            <p:nvPr/>
          </p:nvPicPr>
          <p:blipFill>
            <a:blip r:embed="rId4"/>
            <a:stretch/>
          </p:blipFill>
          <p:spPr bwMode="auto">
            <a:xfrm>
              <a:off x="6980" y="9704"/>
              <a:ext cx="6466" cy="541"/>
            </a:xfrm>
            <a:prstGeom prst="rect">
              <a:avLst/>
            </a:prstGeom>
            <a:grpFill/>
          </p:spPr>
        </p:pic>
        <p:sp>
          <p:nvSpPr>
            <p:cNvPr id="2073" name="Shape 2073"/>
            <p:cNvSpPr txBox="1">
              <a:spLocks noChangeShapeType="1"/>
            </p:cNvSpPr>
            <p:nvPr/>
          </p:nvSpPr>
          <p:spPr bwMode="auto">
            <a:xfrm>
              <a:off x="6986" y="9709"/>
              <a:ext cx="6459" cy="532"/>
            </a:xfrm>
            <a:prstGeom prst="rect">
              <a:avLst/>
            </a:prstGeom>
            <a:grpFill/>
          </p:spPr>
          <p:txBody>
            <a:bodyPr lIns="91440" tIns="45720" rIns="91440" bIns="45720" anchor="ctr" anchorCtr="0"/>
            <a:lstStyle/>
            <a:p>
              <a:pPr lvl="0" algn="ctr">
                <a:defRPr/>
              </a:pPr>
              <a:r>
                <a:rPr lang="pt-BR" sz="4000" dirty="0">
                  <a:solidFill>
                    <a:srgbClr val="FFFFFF"/>
                  </a:solidFill>
                  <a:latin typeface="Arial"/>
                  <a:ea typeface="Arial"/>
                </a:rPr>
                <a:t>Considerações Finais / Conclusões</a:t>
              </a:r>
              <a:endParaRPr dirty="0"/>
            </a:p>
          </p:txBody>
        </p:sp>
      </p:grpSp>
      <p:grpSp>
        <p:nvGrpSpPr>
          <p:cNvPr id="2077" name="Retângulo 44"/>
          <p:cNvGrpSpPr/>
          <p:nvPr/>
        </p:nvGrpSpPr>
        <p:grpSpPr bwMode="auto">
          <a:xfrm>
            <a:off x="13243995" y="24657564"/>
            <a:ext cx="11520000" cy="854075"/>
            <a:chOff x="6985" y="15187"/>
            <a:chExt cx="6466" cy="538"/>
          </a:xfrm>
          <a:solidFill>
            <a:srgbClr val="FF0066"/>
          </a:solidFill>
        </p:grpSpPr>
        <p:pic>
          <p:nvPicPr>
            <p:cNvPr id="2075" name="Retângulo 44"/>
            <p:cNvPicPr>
              <a:picLocks noChangeAspect="1"/>
            </p:cNvPicPr>
            <p:nvPr/>
          </p:nvPicPr>
          <p:blipFill>
            <a:blip r:embed="rId3"/>
            <a:stretch/>
          </p:blipFill>
          <p:spPr bwMode="auto">
            <a:xfrm>
              <a:off x="6985" y="15187"/>
              <a:ext cx="6466" cy="538"/>
            </a:xfrm>
            <a:prstGeom prst="rect">
              <a:avLst/>
            </a:prstGeom>
            <a:grpFill/>
          </p:spPr>
        </p:pic>
        <p:sp>
          <p:nvSpPr>
            <p:cNvPr id="2076" name="Shape 2076"/>
            <p:cNvSpPr txBox="1">
              <a:spLocks noChangeShapeType="1"/>
            </p:cNvSpPr>
            <p:nvPr/>
          </p:nvSpPr>
          <p:spPr bwMode="auto">
            <a:xfrm>
              <a:off x="6988" y="15190"/>
              <a:ext cx="6459" cy="532"/>
            </a:xfrm>
            <a:prstGeom prst="rect">
              <a:avLst/>
            </a:prstGeom>
            <a:grpFill/>
          </p:spPr>
          <p:txBody>
            <a:bodyPr lIns="91440" tIns="45720" rIns="91440" bIns="45720" anchor="ctr" anchorCtr="0"/>
            <a:lstStyle/>
            <a:p>
              <a:pPr lvl="0" algn="ctr">
                <a:defRPr/>
              </a:pPr>
              <a:r>
                <a:rPr lang="pt-BR" sz="4000" dirty="0">
                  <a:solidFill>
                    <a:srgbClr val="FFFFFF"/>
                  </a:solidFill>
                  <a:latin typeface="Arial"/>
                  <a:ea typeface="Arial"/>
                </a:rPr>
                <a:t>Referências</a:t>
              </a:r>
              <a:endParaRPr dirty="0"/>
            </a:p>
          </p:txBody>
        </p:sp>
      </p:grpSp>
      <p:sp>
        <p:nvSpPr>
          <p:cNvPr id="2078" name="CaixaDeTexto 3"/>
          <p:cNvSpPr txBox="1">
            <a:spLocks noGrp="1" noChangeShapeType="1"/>
          </p:cNvSpPr>
          <p:nvPr/>
        </p:nvSpPr>
        <p:spPr bwMode="auto">
          <a:xfrm>
            <a:off x="13296390" y="18053521"/>
            <a:ext cx="11507529" cy="169277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just">
              <a:defRPr/>
            </a:pPr>
            <a:r>
              <a:rPr lang="pt-BR" sz="3600" dirty="0">
                <a:ea typeface="Arial"/>
              </a:rPr>
              <a:t>	</a:t>
            </a:r>
            <a:r>
              <a:rPr lang="pt-BR" sz="3400" dirty="0">
                <a:ea typeface="Arial"/>
              </a:rPr>
              <a:t>    Xxxxxxxxxxxxx Arial xxxxxxxxxx xxxxxxxxxxx xxxxxxxxxxxxxxxxxxxxxxxxx xxxxxxxxxxx xxxxxxxxx xxxxxxxx xxxxxxxxxxxxxxxx xxxxxxxxxxxxxxxxxxxx xxxxxx.</a:t>
            </a:r>
            <a:endParaRPr dirty="0"/>
          </a:p>
        </p:txBody>
      </p:sp>
      <p:sp>
        <p:nvSpPr>
          <p:cNvPr id="2079" name="CaixaDeTexto 3"/>
          <p:cNvSpPr txBox="1">
            <a:spLocks noGrp="1" noChangeShapeType="1"/>
          </p:cNvSpPr>
          <p:nvPr/>
        </p:nvSpPr>
        <p:spPr bwMode="auto">
          <a:xfrm>
            <a:off x="13243995" y="25902393"/>
            <a:ext cx="11351461" cy="169277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just">
              <a:defRPr/>
            </a:pPr>
            <a:r>
              <a:rPr lang="pt-BR" sz="3600" dirty="0">
                <a:ea typeface="Arial"/>
              </a:rPr>
              <a:t>	</a:t>
            </a:r>
            <a:r>
              <a:rPr lang="pt-BR" sz="3400" dirty="0">
                <a:ea typeface="Arial"/>
              </a:rPr>
              <a:t>    Xxxxxxxxxxxxx Arial xxxxxxxxxx xxxxxxxxxxx xxxxxxxxxxxxxxxxxxxxxxxxx xxxxxxxxxxx xxxxxxxxx xxxxxxxx xxxxxxxxxxxxxxxx xxxxxxxxxxxxxxxxxxxx xxxxxx.</a:t>
            </a:r>
            <a:endParaRPr dirty="0"/>
          </a:p>
        </p:txBody>
      </p:sp>
      <p:sp>
        <p:nvSpPr>
          <p:cNvPr id="2081" name="Conector reto 48"/>
          <p:cNvSpPr>
            <a:spLocks noGrp="1" noChangeShapeType="1"/>
          </p:cNvSpPr>
          <p:nvPr/>
        </p:nvSpPr>
        <p:spPr bwMode="auto">
          <a:xfrm flipV="1">
            <a:off x="126560" y="32068578"/>
            <a:ext cx="24914768" cy="16964"/>
          </a:xfrm>
          <a:prstGeom prst="line">
            <a:avLst/>
          </a:prstGeom>
          <a:noFill/>
          <a:ln w="88900">
            <a:solidFill>
              <a:schemeClr val="bg1">
                <a:lumMod val="50000"/>
              </a:schemeClr>
            </a:solidFill>
            <a:miter/>
            <a:headEnd/>
            <a:tailEnd/>
          </a:ln>
        </p:spPr>
        <p:txBody>
          <a:bodyPr lIns="91440" tIns="45720" rIns="91440" bIns="45720"/>
          <a:lstStyle/>
          <a:p>
            <a:pPr>
              <a:defRPr/>
            </a:pPr>
            <a:endParaRPr sz="1400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299236F0-4B71-F82A-BD9F-BD0D05DBA31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2540"/>
            <a:ext cx="25199975" cy="3540123"/>
          </a:xfrm>
          <a:prstGeom prst="rect">
            <a:avLst/>
          </a:prstGeom>
        </p:spPr>
      </p:pic>
      <p:sp>
        <p:nvSpPr>
          <p:cNvPr id="4" name="Conector reto 26">
            <a:extLst>
              <a:ext uri="{FF2B5EF4-FFF2-40B4-BE49-F238E27FC236}">
                <a16:creationId xmlns:a16="http://schemas.microsoft.com/office/drawing/2014/main" id="{FABC50A2-729B-E6F8-27FD-B3B46889CC24}"/>
              </a:ext>
            </a:extLst>
          </p:cNvPr>
          <p:cNvSpPr>
            <a:spLocks noGrp="1" noChangeShapeType="1"/>
          </p:cNvSpPr>
          <p:nvPr/>
        </p:nvSpPr>
        <p:spPr bwMode="auto">
          <a:xfrm flipV="1">
            <a:off x="142603" y="7288908"/>
            <a:ext cx="24914768" cy="74612"/>
          </a:xfrm>
          <a:prstGeom prst="line">
            <a:avLst/>
          </a:prstGeom>
          <a:noFill/>
          <a:ln w="88900">
            <a:solidFill>
              <a:schemeClr val="bg1">
                <a:lumMod val="50000"/>
              </a:schemeClr>
            </a:solidFill>
            <a:miter/>
            <a:headEnd/>
            <a:tailEnd/>
          </a:ln>
        </p:spPr>
        <p:txBody>
          <a:bodyPr lIns="91440" tIns="45720" rIns="91440" bIns="45720"/>
          <a:lstStyle/>
          <a:p>
            <a:pPr>
              <a:defRPr/>
            </a:pP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ector reto 48">
            <a:extLst>
              <a:ext uri="{FF2B5EF4-FFF2-40B4-BE49-F238E27FC236}">
                <a16:creationId xmlns:a16="http://schemas.microsoft.com/office/drawing/2014/main" id="{FB446058-99E6-BA3B-DF5D-DB928F353E7B}"/>
              </a:ext>
            </a:extLst>
          </p:cNvPr>
          <p:cNvSpPr>
            <a:spLocks noGrp="1" noChangeShapeType="1"/>
          </p:cNvSpPr>
          <p:nvPr/>
        </p:nvSpPr>
        <p:spPr bwMode="auto">
          <a:xfrm flipV="1">
            <a:off x="142603" y="31915644"/>
            <a:ext cx="24914768" cy="16964"/>
          </a:xfrm>
          <a:prstGeom prst="line">
            <a:avLst/>
          </a:prstGeom>
          <a:noFill/>
          <a:ln w="88900">
            <a:solidFill>
              <a:schemeClr val="bg1">
                <a:lumMod val="50000"/>
              </a:schemeClr>
            </a:solidFill>
            <a:miter/>
            <a:headEnd/>
            <a:tailEnd/>
          </a:ln>
        </p:spPr>
        <p:txBody>
          <a:bodyPr lIns="91440" tIns="45720" rIns="91440" bIns="45720"/>
          <a:lstStyle/>
          <a:p>
            <a:pPr>
              <a:defRPr/>
            </a:pPr>
            <a:endParaRPr sz="1400" dirty="0"/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F3B043C3-9AC5-B0DD-E653-DBF51D78DB7F}"/>
              </a:ext>
            </a:extLst>
          </p:cNvPr>
          <p:cNvSpPr txBox="1">
            <a:spLocks noGrp="1" noChangeShapeType="1"/>
          </p:cNvSpPr>
          <p:nvPr/>
        </p:nvSpPr>
        <p:spPr bwMode="auto">
          <a:xfrm>
            <a:off x="3912930" y="5682284"/>
            <a:ext cx="19221450" cy="1246584"/>
          </a:xfrm>
          <a:prstGeom prst="rect">
            <a:avLst/>
          </a:prstGeom>
          <a:noFill/>
        </p:spPr>
        <p:txBody>
          <a:bodyPr lIns="293806" tIns="146903" rIns="293806" bIns="146903" anchor="b"/>
          <a:lstStyle/>
          <a:p>
            <a:pPr lvl="0" algn="ctr">
              <a:lnSpc>
                <a:spcPct val="90000"/>
              </a:lnSpc>
              <a:defRPr/>
            </a:pPr>
            <a:r>
              <a:rPr lang="pt-BR" sz="2800" b="1" dirty="0">
                <a:latin typeface="Arial" panose="020B0604020202020204" pitchFamily="34" charset="0"/>
                <a:ea typeface="Arial"/>
                <a:cs typeface="Arial" panose="020B0604020202020204" pitchFamily="34" charset="0"/>
              </a:rPr>
              <a:t>Filiação: </a:t>
            </a:r>
            <a:r>
              <a:rPr lang="pt-BR" sz="2800" dirty="0">
                <a:latin typeface="Arial" panose="020B0604020202020204" pitchFamily="34" charset="0"/>
                <a:ea typeface="Arial"/>
                <a:cs typeface="Arial" panose="020B0604020202020204" pitchFamily="34" charset="0"/>
              </a:rPr>
              <a:t>¹ Acadêmicos (as) do Curso de Biomedicina do Centro....., (</a:t>
            </a:r>
            <a:r>
              <a:rPr lang="pt-BR" alt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negrito, centralizado, tamanho 30 à 35pt</a:t>
            </a:r>
            <a:r>
              <a:rPr lang="pt-BR" sz="2800" dirty="0">
                <a:latin typeface="Arial" panose="020B0604020202020204" pitchFamily="34" charset="0"/>
                <a:ea typeface="Arial"/>
                <a:cs typeface="Arial" panose="020B0604020202020204" pitchFamily="34" charset="0"/>
              </a:rPr>
              <a:t>)</a:t>
            </a:r>
          </a:p>
          <a:p>
            <a:pPr lvl="0" algn="ctr">
              <a:lnSpc>
                <a:spcPct val="90000"/>
              </a:lnSpc>
              <a:defRPr/>
            </a:pPr>
            <a:r>
              <a:rPr lang="pt-BR" sz="2800" dirty="0">
                <a:latin typeface="Arial" panose="020B0604020202020204" pitchFamily="34" charset="0"/>
                <a:ea typeface="Arial"/>
                <a:cs typeface="Arial" panose="020B0604020202020204" pitchFamily="34" charset="0"/>
              </a:rPr>
              <a:t>               ² Professor (a) Orientador (a) do Curso de........................  Do Centro.....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Tema do 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Tema do 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168</TotalTime>
  <Words>177</Words>
  <Application>Microsoft Office PowerPoint</Application>
  <DocSecurity>0</DocSecurity>
  <PresentationFormat>Personalizar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Introdução</dc:title>
  <dc:subject/>
  <dc:creator>mariana gonzalez</dc:creator>
  <cp:keywords/>
  <dc:description/>
  <cp:lastModifiedBy>Francisco Carlos da Silva</cp:lastModifiedBy>
  <cp:revision>80</cp:revision>
  <dcterms:created xsi:type="dcterms:W3CDTF">2016-06-20T19:56:00Z</dcterms:created>
  <dcterms:modified xsi:type="dcterms:W3CDTF">2025-05-19T16:47:02Z</dcterms:modified>
  <cp:category/>
  <dc:identifier/>
  <cp:contentStatus/>
  <dc:language/>
  <cp:version/>
</cp:coreProperties>
</file>